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5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94660"/>
  </p:normalViewPr>
  <p:slideViewPr>
    <p:cSldViewPr>
      <p:cViewPr varScale="1">
        <p:scale>
          <a:sx n="93" d="100"/>
          <a:sy n="93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4464496" cy="39212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гражданского единства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гармонизация межнациональных отношений 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Ординском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муниципальном районе на 2015-2017 годы»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www.playcast.ru/uploads/2014/11/04/104867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72816"/>
            <a:ext cx="331236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Достигнутые  результаты реализации программы: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укрепляется  доверие к органам местного самоуправления;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сформировано единое информационное пространство для пропаганды и распространения идей толерантности, гражданской солидарности, уважения к различным религиям и культурам; системы гражданского образования, правового просвещения и  политической культуры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повысилась роль культурно-просветительных и образовательных учреждений в сохранении, развитии и воспитании уважения к культуре, истории, языку народов и этнических общностей, культурным ценностям, в формировании толерантного сознания;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повысилась компетентность служащих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355160" cy="223224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endParaRPr lang="ru-RU" sz="8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ЗА ВНИМАНИЕ</a:t>
            </a:r>
            <a:endParaRPr lang="ru-RU" sz="8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pravdelami\Рабочий стол\96074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6768752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Анализ исполнения программы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гражданского единства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гармонизация межнациональных отношений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Ординском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муниципальном районе на 2015-2017 годы»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программы 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Обеспечение стабильного позитивного развития Ординского муниципального района через гражданское единство,  гармонизацию межэтнических отношений, развитие политической и правовой культуры населения.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Объемы и источники финансирования программы по годам ее реализации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г. -206 ТЫС.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г.-206 ТЫС.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г.- 445 ТЫС.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края, федеральный бюджет, внебюджетные источники отсутствуют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4928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Мероприятия  для реализации Программы  разделены по следующим направлениям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1.поддержка общественных инициатив и мероприятий, направленных на реализацию целей и задач муниципальной программы;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2.проведение информационной кампании и создание информационных ресурсов, направленных на реализацию целей и задач муниципальной программы;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3.выполнение мероприятий и инициатив, направленных на этнокультурное развитие народов, живущих в муниципальном образовании; 4. повышение компетентности служащих и работников культурных и образовательных учреждений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 средств  на реализацию муниципальной программы за счет бюджета Ординского муниципального района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536504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Совершенствование муниципального управления  в сфере межнациональных отношений :  поддержка общественных инициатив и мероприятий  Совета по межнациональным отношениям Ординского МР(проведение круглых столов)-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10тыс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2. проведение информационной кампании и создание информационных ресурсов(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публикац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матер в СМИ)                        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                          30 тыс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публичные  мероприятия  и инициативы, направленные на этнокультурное 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4.Повышение компетентности  служащих по  вопросам в сфере общегражданского единства и гармонизации межнациональных отношений -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тыс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144016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dirty="0" smtClean="0">
                <a:solidFill>
                  <a:srgbClr val="7030A0"/>
                </a:solidFill>
              </a:rPr>
              <a:t>Использование  средств  на реализацию муниципальной программы за счет бюджета Ординского муниципального района :</a:t>
            </a:r>
            <a:endParaRPr lang="ru-RU" sz="27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/>
              <a:t>5.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Повышение компетентности кадров для политической и правовой деятельности (проведение круглых столов, семинаров)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                              40 тыс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6. Формирование информационного пространства, повышение уровня информированности населения (публикации в СМИ)-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70 тыс.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7. Повышение уровня доверия населения к ветвям власти, формирование и развитие политической </a:t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компетентности, навыков конструктивного участия в общественной и политической жизни (проведение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пресконференций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, брифингов –                        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8. Формирование системы гражданского образования, правового просвещения, </a:t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политической культуры (публичные мероприятия просветительского характера для учащихся школ и юр. помощь населению </a:t>
            </a:r>
            <a:r>
              <a:rPr lang="ru-RU" sz="2900" b="1" smtClean="0">
                <a:latin typeface="Times New Roman" pitchFamily="18" charset="0"/>
                <a:cs typeface="Times New Roman" pitchFamily="18" charset="0"/>
              </a:rPr>
              <a:t>–                                   </a:t>
            </a:r>
            <a:r>
              <a:rPr lang="ru-RU" sz="29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489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проведенные значимые мероприятия: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1.Участие в региональном мероприятии в честь празднования Дня общероссийского единства,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2.Круглый стол «Гражданско-патриотическое воспитание: тенденции, проблемы, опыт»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с.Карьево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Краевое мероприятие « Пермский край – территория культуры»(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г.Губаха,делегация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4.Участие во Всероссийском Форуме национального единства,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5.Курсы повышения квалификации по проблемам межнациональных отношений.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расходование  средств  на реализацию муниципальной программы за счет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538736" cy="48463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Запланированные средства  в сумме </a:t>
            </a: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206тыс. израсходованы  полностью -100%.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laycast.ru/uploads/2014/11/04/104867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772816"/>
            <a:ext cx="3744416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530</TotalTime>
  <Words>457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МУНИЦИПАЛЬНАЯ ПРОГРАММА</vt:lpstr>
      <vt:lpstr>  Анализ исполнения программы</vt:lpstr>
      <vt:lpstr>Цели программы :</vt:lpstr>
      <vt:lpstr>Объемы и источники финансирования программы по годам ее реализации</vt:lpstr>
      <vt:lpstr>Мероприятия  для реализации Программы  разделены по следующим направлениям</vt:lpstr>
      <vt:lpstr>  Использование  средств  на реализацию муниципальной программы за счет бюджета Ординского муниципального района : </vt:lpstr>
      <vt:lpstr>          Использование  средств  на реализацию муниципальной программы за счет бюджета Ординского муниципального района :</vt:lpstr>
      <vt:lpstr>проведенные значимые мероприятия:</vt:lpstr>
      <vt:lpstr>расходование  средств  на реализацию муниципальной программы за счет бюджета</vt:lpstr>
      <vt:lpstr>      Достигнутые  результаты реализации программы: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</dc:title>
  <cp:lastModifiedBy>Дьяков В. А.</cp:lastModifiedBy>
  <cp:revision>57</cp:revision>
  <dcterms:modified xsi:type="dcterms:W3CDTF">2017-04-05T10:53:53Z</dcterms:modified>
</cp:coreProperties>
</file>