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72"/>
    <a:srgbClr val="20E2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828800" y="1066800"/>
            <a:ext cx="3810000" cy="2057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Хоккейная площадка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391400" y="762000"/>
            <a:ext cx="1524000" cy="57912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переулок Советский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3352800"/>
            <a:ext cx="4343400" cy="2971800"/>
          </a:xfrm>
          <a:prstGeom prst="rect">
            <a:avLst/>
          </a:prstGeom>
          <a:solidFill>
            <a:srgbClr val="20E2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Ашапский</a:t>
            </a:r>
            <a:r>
              <a:rPr lang="ru-RU" dirty="0" smtClean="0"/>
              <a:t> СДК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381000"/>
            <a:ext cx="4465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Дизайн - проект общественной территории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77000" y="762000"/>
            <a:ext cx="457200" cy="57912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тротуар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76800" y="3505200"/>
            <a:ext cx="1600200" cy="2514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носка-облако 7"/>
          <p:cNvSpPr/>
          <p:nvPr/>
        </p:nvSpPr>
        <p:spPr>
          <a:xfrm>
            <a:off x="5791200" y="990600"/>
            <a:ext cx="457200" cy="533400"/>
          </a:xfrm>
          <a:prstGeom prst="cloud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Выноска-облако 8"/>
          <p:cNvSpPr/>
          <p:nvPr/>
        </p:nvSpPr>
        <p:spPr>
          <a:xfrm>
            <a:off x="5791200" y="1752600"/>
            <a:ext cx="457200" cy="533400"/>
          </a:xfrm>
          <a:prstGeom prst="cloud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ыноска-облако 9"/>
          <p:cNvSpPr/>
          <p:nvPr/>
        </p:nvSpPr>
        <p:spPr>
          <a:xfrm>
            <a:off x="5791200" y="2514600"/>
            <a:ext cx="457200" cy="457200"/>
          </a:xfrm>
          <a:prstGeom prst="cloud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184</TotalTime>
  <Words>12</Words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23</cp:revision>
  <dcterms:created xsi:type="dcterms:W3CDTF">2017-10-10T06:32:59Z</dcterms:created>
  <dcterms:modified xsi:type="dcterms:W3CDTF">2017-10-18T09:20:38Z</dcterms:modified>
</cp:coreProperties>
</file>