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3" r:id="rId3"/>
    <p:sldId id="278" r:id="rId4"/>
    <p:sldId id="279" r:id="rId5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92"/>
  </p:clrMru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0"/>
  <c:chart>
    <c:autoTitleDeleted val="1"/>
    <c:plotArea>
      <c:layout>
        <c:manualLayout>
          <c:layoutTarget val="inner"/>
          <c:xMode val="edge"/>
          <c:yMode val="edge"/>
          <c:x val="0"/>
          <c:y val="1.8750000000000003E-2"/>
          <c:w val="0.98095428696412945"/>
          <c:h val="0.7048070866141740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9"/>
              <c:delete val="1"/>
            </c:dLbl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dLblPos val="b"/>
            <c:showVal val="1"/>
          </c:dLbls>
          <c:cat>
            <c:strRef>
              <c:f>Лист1!$A$2:$A$11</c:f>
              <c:strCache>
                <c:ptCount val="10"/>
                <c:pt idx="0">
                  <c:v>Перечисление субсидии</c:v>
                </c:pt>
                <c:pt idx="1">
                  <c:v>Подготовка конкурсной документации 
</c:v>
                </c:pt>
                <c:pt idx="2">
                  <c:v>Объявление конкурса в системе госзакупок (zakupki.gov.ru)
</c:v>
                </c:pt>
                <c:pt idx="3">
                  <c:v>Определение победителя по конкурсу</c:v>
                </c:pt>
                <c:pt idx="4">
                  <c:v>Заключение договоров поставки
</c:v>
                </c:pt>
                <c:pt idx="5">
                  <c:v>Осуществление поставки закупаемого оборудования
</c:v>
                </c:pt>
                <c:pt idx="6">
                  <c:v>Монтаж оборудования (при необходимости)
</c:v>
                </c:pt>
                <c:pt idx="7">
                  <c:v>Торжественное мероприятие «Марафон. Открытие» (презентация)
</c:v>
                </c:pt>
                <c:pt idx="8">
                  <c:v>Публикации в местных и краевых СМИ о презентациях</c:v>
                </c:pt>
                <c:pt idx="9">
                  <c:v>Подготовка и предоставление отчета об освоении субсидии в минкульт 
</c:v>
                </c:pt>
              </c:strCache>
            </c:strRef>
          </c:cat>
          <c:val>
            <c:numRef>
              <c:f>Лист1!$B$2:$B$11</c:f>
              <c:numCache>
                <c:formatCode>dd/mm/yyyy</c:formatCode>
                <c:ptCount val="10"/>
                <c:pt idx="0">
                  <c:v>42899</c:v>
                </c:pt>
                <c:pt idx="1">
                  <c:v>42902</c:v>
                </c:pt>
                <c:pt idx="2">
                  <c:v>42905</c:v>
                </c:pt>
                <c:pt idx="3">
                  <c:v>42935</c:v>
                </c:pt>
                <c:pt idx="4">
                  <c:v>42940</c:v>
                </c:pt>
                <c:pt idx="5">
                  <c:v>42971</c:v>
                </c:pt>
                <c:pt idx="6">
                  <c:v>42978</c:v>
                </c:pt>
                <c:pt idx="7">
                  <c:v>42993</c:v>
                </c:pt>
                <c:pt idx="8">
                  <c:v>42998</c:v>
                </c:pt>
                <c:pt idx="9">
                  <c:v>43008</c:v>
                </c:pt>
              </c:numCache>
            </c:numRef>
          </c:val>
        </c:ser>
        <c:dLbls>
          <c:showVal val="1"/>
        </c:dLbls>
        <c:upDownBars>
          <c:gapWidth val="150"/>
          <c:upBars/>
          <c:downBars/>
        </c:upDownBars>
        <c:marker val="1"/>
        <c:axId val="90571136"/>
        <c:axId val="90572672"/>
      </c:lineChart>
      <c:catAx>
        <c:axId val="9057113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0572672"/>
        <c:crosses val="autoZero"/>
        <c:auto val="1"/>
        <c:lblAlgn val="ctr"/>
        <c:lblOffset val="100"/>
      </c:catAx>
      <c:valAx>
        <c:axId val="90572672"/>
        <c:scaling>
          <c:orientation val="minMax"/>
        </c:scaling>
        <c:delete val="1"/>
        <c:axPos val="l"/>
        <c:numFmt formatCode="dd/mm/yyyy" sourceLinked="1"/>
        <c:tickLblPos val="none"/>
        <c:crossAx val="90571136"/>
        <c:crosses val="autoZero"/>
        <c:crossBetween val="between"/>
      </c:valAx>
    </c:plotArea>
    <c:plotVisOnly val="1"/>
  </c:chart>
  <c:txPr>
    <a:bodyPr/>
    <a:lstStyle/>
    <a:p>
      <a:pPr>
        <a:defRPr sz="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108A2B-7E9C-4009-87D8-C184007939C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2EB0EA-222E-47F8-B083-E633AF7383BB}">
      <dgm:prSet phldrT="[Текст]" custT="1"/>
      <dgm:spPr/>
      <dgm:t>
        <a:bodyPr/>
        <a:lstStyle/>
        <a:p>
          <a:r>
            <a:rPr lang="ru-RU" sz="13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Реализация заявок муниципальными образованиями на 2017 год</a:t>
          </a:r>
          <a:endParaRPr lang="ru-RU" sz="13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5675AD9-88E6-413E-BAF7-0A44A6398806}" type="parTrans" cxnId="{28CF00A2-22DA-482F-8496-30A5F2B54BE0}">
      <dgm:prSet/>
      <dgm:spPr/>
      <dgm:t>
        <a:bodyPr/>
        <a:lstStyle/>
        <a:p>
          <a:endParaRPr lang="ru-RU" sz="13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F10F54A-B06C-4DB7-8C50-9252D4C7862C}" type="sibTrans" cxnId="{28CF00A2-22DA-482F-8496-30A5F2B54BE0}">
      <dgm:prSet/>
      <dgm:spPr/>
      <dgm:t>
        <a:bodyPr/>
        <a:lstStyle/>
        <a:p>
          <a:endParaRPr lang="ru-RU" sz="13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43E1A26-B6E3-45E0-B519-FA8FD86558C1}">
      <dgm:prSet phldrT="[Текст]" custT="1"/>
      <dgm:spPr/>
      <dgm:t>
        <a:bodyPr/>
        <a:lstStyle/>
        <a:p>
          <a:r>
            <a:rPr lang="ru-RU" sz="13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Мониторинг Рабочей группой и Общественным советом исполнения Соглашений об участии в проекте «Местный дом культуры»</a:t>
          </a:r>
          <a:endParaRPr lang="ru-RU" sz="13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0ADEB74-9D5A-452B-84F0-CF239F936E25}" type="parTrans" cxnId="{72D5EA4D-C165-4603-8591-60C0F26A6159}">
      <dgm:prSet/>
      <dgm:spPr/>
      <dgm:t>
        <a:bodyPr/>
        <a:lstStyle/>
        <a:p>
          <a:endParaRPr lang="ru-RU" sz="13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A6579F3-B750-4A86-AF98-6EDAC9EFD2D5}" type="sibTrans" cxnId="{72D5EA4D-C165-4603-8591-60C0F26A6159}">
      <dgm:prSet/>
      <dgm:spPr/>
      <dgm:t>
        <a:bodyPr/>
        <a:lstStyle/>
        <a:p>
          <a:endParaRPr lang="ru-RU" sz="13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F9FFB4B-C36F-4C68-ADE8-73AB56BB9801}">
      <dgm:prSet phldrT="[Текст]" custT="1"/>
      <dgm:spPr/>
      <dgm:t>
        <a:bodyPr/>
        <a:lstStyle/>
        <a:p>
          <a:r>
            <a:rPr lang="ru-RU" sz="13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Популяризация проекта</a:t>
          </a:r>
          <a:endParaRPr lang="ru-RU" sz="13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A7BDAD6-0E40-40AB-9BD4-8DFD652D9EDB}" type="parTrans" cxnId="{91D36C9B-3E40-4AE3-95FA-2ABDC9E2BDA7}">
      <dgm:prSet/>
      <dgm:spPr/>
      <dgm:t>
        <a:bodyPr/>
        <a:lstStyle/>
        <a:p>
          <a:endParaRPr lang="ru-RU" sz="13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A9167F8-DEDF-4A63-A70B-89A9442B8F59}" type="sibTrans" cxnId="{91D36C9B-3E40-4AE3-95FA-2ABDC9E2BDA7}">
      <dgm:prSet/>
      <dgm:spPr/>
      <dgm:t>
        <a:bodyPr/>
        <a:lstStyle/>
        <a:p>
          <a:endParaRPr lang="ru-RU" sz="13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7139A76-2DEA-45BD-9AF8-25D8D41FAA8B}">
      <dgm:prSet custT="1"/>
      <dgm:spPr/>
      <dgm:t>
        <a:bodyPr/>
        <a:lstStyle/>
        <a:p>
          <a:r>
            <a:rPr lang="ru-RU" sz="13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Торжественные презентации итогов проекта в 2017 году</a:t>
          </a:r>
          <a:endParaRPr lang="ru-RU" sz="13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7237984-B05E-4934-8857-B64DA37FB7E3}" type="parTrans" cxnId="{E8AF0111-04F3-4BAC-8FE2-C3FF506B8DAF}">
      <dgm:prSet/>
      <dgm:spPr/>
      <dgm:t>
        <a:bodyPr/>
        <a:lstStyle/>
        <a:p>
          <a:endParaRPr lang="ru-RU" sz="13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2880B47-6848-4659-B811-AEB1139A36C4}" type="sibTrans" cxnId="{E8AF0111-04F3-4BAC-8FE2-C3FF506B8DAF}">
      <dgm:prSet/>
      <dgm:spPr/>
      <dgm:t>
        <a:bodyPr/>
        <a:lstStyle/>
        <a:p>
          <a:endParaRPr lang="ru-RU" sz="13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6772567-5766-456E-A086-540352F12297}">
      <dgm:prSet custT="1"/>
      <dgm:spPr/>
      <dgm:t>
        <a:bodyPr/>
        <a:lstStyle/>
        <a:p>
          <a:r>
            <a:rPr lang="ru-RU" sz="13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Формирование заявки на 2018 год</a:t>
          </a:r>
          <a:endParaRPr lang="ru-RU" sz="13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E9D8FF7-EE38-47C0-8260-436B76138156}" type="parTrans" cxnId="{170EB348-041B-4FC3-B6BD-68FE015F6962}">
      <dgm:prSet/>
      <dgm:spPr/>
      <dgm:t>
        <a:bodyPr/>
        <a:lstStyle/>
        <a:p>
          <a:endParaRPr lang="ru-RU"/>
        </a:p>
      </dgm:t>
    </dgm:pt>
    <dgm:pt modelId="{606C41FD-6C0F-4427-8898-C2FB1765D166}" type="sibTrans" cxnId="{170EB348-041B-4FC3-B6BD-68FE015F6962}">
      <dgm:prSet/>
      <dgm:spPr/>
      <dgm:t>
        <a:bodyPr/>
        <a:lstStyle/>
        <a:p>
          <a:endParaRPr lang="ru-RU"/>
        </a:p>
      </dgm:t>
    </dgm:pt>
    <dgm:pt modelId="{94710C5A-0CDD-4A9D-B8AD-747F92F35A59}" type="pres">
      <dgm:prSet presAssocID="{F2108A2B-7E9C-4009-87D8-C184007939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B53203-4D32-4620-BBCA-64981331DE64}" type="pres">
      <dgm:prSet presAssocID="{AE2EB0EA-222E-47F8-B083-E633AF7383BB}" presName="parentLin" presStyleCnt="0"/>
      <dgm:spPr/>
    </dgm:pt>
    <dgm:pt modelId="{905C1C46-01A1-4206-BFD4-8F8EDE04DD6F}" type="pres">
      <dgm:prSet presAssocID="{AE2EB0EA-222E-47F8-B083-E633AF7383B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61C0AED-EFA6-4E2E-8028-DDE8D29A26EC}" type="pres">
      <dgm:prSet presAssocID="{AE2EB0EA-222E-47F8-B083-E633AF7383BB}" presName="parentText" presStyleLbl="node1" presStyleIdx="0" presStyleCnt="5" custScaleX="1122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EFF9B-87B2-4A13-985F-13EB6E09B8C7}" type="pres">
      <dgm:prSet presAssocID="{AE2EB0EA-222E-47F8-B083-E633AF7383BB}" presName="negativeSpace" presStyleCnt="0"/>
      <dgm:spPr/>
    </dgm:pt>
    <dgm:pt modelId="{4D1DEF2F-2CF6-41FB-A7E0-9EC02DB60C11}" type="pres">
      <dgm:prSet presAssocID="{AE2EB0EA-222E-47F8-B083-E633AF7383BB}" presName="childText" presStyleLbl="conFgAcc1" presStyleIdx="0" presStyleCnt="5">
        <dgm:presLayoutVars>
          <dgm:bulletEnabled val="1"/>
        </dgm:presLayoutVars>
      </dgm:prSet>
      <dgm:spPr/>
    </dgm:pt>
    <dgm:pt modelId="{448FED7E-6447-4220-98E1-E8F67ACEAC0D}" type="pres">
      <dgm:prSet presAssocID="{3F10F54A-B06C-4DB7-8C50-9252D4C7862C}" presName="spaceBetweenRectangles" presStyleCnt="0"/>
      <dgm:spPr/>
    </dgm:pt>
    <dgm:pt modelId="{94B9368D-E5FF-443D-80DB-792A2537EECB}" type="pres">
      <dgm:prSet presAssocID="{B43E1A26-B6E3-45E0-B519-FA8FD86558C1}" presName="parentLin" presStyleCnt="0"/>
      <dgm:spPr/>
    </dgm:pt>
    <dgm:pt modelId="{032749F7-D5AC-4943-BB5D-9E29B4CAE8DC}" type="pres">
      <dgm:prSet presAssocID="{B43E1A26-B6E3-45E0-B519-FA8FD86558C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C754DC8-0F00-43A8-8421-40ADBF3E5EF0}" type="pres">
      <dgm:prSet presAssocID="{B43E1A26-B6E3-45E0-B519-FA8FD86558C1}" presName="parentText" presStyleLbl="node1" presStyleIdx="1" presStyleCnt="5" custScaleX="1122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8C404-A53B-49E1-9FB9-6B9D6E36C469}" type="pres">
      <dgm:prSet presAssocID="{B43E1A26-B6E3-45E0-B519-FA8FD86558C1}" presName="negativeSpace" presStyleCnt="0"/>
      <dgm:spPr/>
    </dgm:pt>
    <dgm:pt modelId="{F112196B-92D8-4B85-A366-95F88046C5C2}" type="pres">
      <dgm:prSet presAssocID="{B43E1A26-B6E3-45E0-B519-FA8FD86558C1}" presName="childText" presStyleLbl="conFgAcc1" presStyleIdx="1" presStyleCnt="5">
        <dgm:presLayoutVars>
          <dgm:bulletEnabled val="1"/>
        </dgm:presLayoutVars>
      </dgm:prSet>
      <dgm:spPr/>
    </dgm:pt>
    <dgm:pt modelId="{6F7A95F7-2E5D-452F-ABB2-78ABE41003AB}" type="pres">
      <dgm:prSet presAssocID="{0A6579F3-B750-4A86-AF98-6EDAC9EFD2D5}" presName="spaceBetweenRectangles" presStyleCnt="0"/>
      <dgm:spPr/>
    </dgm:pt>
    <dgm:pt modelId="{D691C1E1-FC39-4737-A5F7-8BB10263B41A}" type="pres">
      <dgm:prSet presAssocID="{4F9FFB4B-C36F-4C68-ADE8-73AB56BB9801}" presName="parentLin" presStyleCnt="0"/>
      <dgm:spPr/>
    </dgm:pt>
    <dgm:pt modelId="{F9BED9AC-9B88-46ED-8150-5511DC6AF5B7}" type="pres">
      <dgm:prSet presAssocID="{4F9FFB4B-C36F-4C68-ADE8-73AB56BB980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19BA6569-F26E-4451-837E-6CA533B94704}" type="pres">
      <dgm:prSet presAssocID="{4F9FFB4B-C36F-4C68-ADE8-73AB56BB9801}" presName="parentText" presStyleLbl="node1" presStyleIdx="2" presStyleCnt="5" custScaleX="1122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B0407-45CE-4055-BABA-60DCE0779E6C}" type="pres">
      <dgm:prSet presAssocID="{4F9FFB4B-C36F-4C68-ADE8-73AB56BB9801}" presName="negativeSpace" presStyleCnt="0"/>
      <dgm:spPr/>
    </dgm:pt>
    <dgm:pt modelId="{68AD0679-82C9-43E8-A9D4-D50629B8AAD0}" type="pres">
      <dgm:prSet presAssocID="{4F9FFB4B-C36F-4C68-ADE8-73AB56BB9801}" presName="childText" presStyleLbl="conFgAcc1" presStyleIdx="2" presStyleCnt="5">
        <dgm:presLayoutVars>
          <dgm:bulletEnabled val="1"/>
        </dgm:presLayoutVars>
      </dgm:prSet>
      <dgm:spPr/>
    </dgm:pt>
    <dgm:pt modelId="{8967E105-B503-4803-B7FB-ABCA1A3D313E}" type="pres">
      <dgm:prSet presAssocID="{FA9167F8-DEDF-4A63-A70B-89A9442B8F59}" presName="spaceBetweenRectangles" presStyleCnt="0"/>
      <dgm:spPr/>
    </dgm:pt>
    <dgm:pt modelId="{BED1197B-95F2-458E-9CF9-848949291D8A}" type="pres">
      <dgm:prSet presAssocID="{17139A76-2DEA-45BD-9AF8-25D8D41FAA8B}" presName="parentLin" presStyleCnt="0"/>
      <dgm:spPr/>
    </dgm:pt>
    <dgm:pt modelId="{B655EDA9-45BB-4082-AFE0-AD5C01A1BAE4}" type="pres">
      <dgm:prSet presAssocID="{17139A76-2DEA-45BD-9AF8-25D8D41FAA8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047559B-7B8F-43F1-97B6-70123215E98D}" type="pres">
      <dgm:prSet presAssocID="{17139A76-2DEA-45BD-9AF8-25D8D41FAA8B}" presName="parentText" presStyleLbl="node1" presStyleIdx="3" presStyleCnt="5" custScaleX="1122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BF984-C5D5-44B2-A0D6-30900A7D231D}" type="pres">
      <dgm:prSet presAssocID="{17139A76-2DEA-45BD-9AF8-25D8D41FAA8B}" presName="negativeSpace" presStyleCnt="0"/>
      <dgm:spPr/>
    </dgm:pt>
    <dgm:pt modelId="{E60031E0-7E4A-47F2-98B0-B0F4E194A509}" type="pres">
      <dgm:prSet presAssocID="{17139A76-2DEA-45BD-9AF8-25D8D41FAA8B}" presName="childText" presStyleLbl="conFgAcc1" presStyleIdx="3" presStyleCnt="5">
        <dgm:presLayoutVars>
          <dgm:bulletEnabled val="1"/>
        </dgm:presLayoutVars>
      </dgm:prSet>
      <dgm:spPr/>
    </dgm:pt>
    <dgm:pt modelId="{17FF2040-E2E9-4B04-ADFF-DE680FFEC28D}" type="pres">
      <dgm:prSet presAssocID="{62880B47-6848-4659-B811-AEB1139A36C4}" presName="spaceBetweenRectangles" presStyleCnt="0"/>
      <dgm:spPr/>
    </dgm:pt>
    <dgm:pt modelId="{A8867D35-5485-4281-9014-25F318207E7C}" type="pres">
      <dgm:prSet presAssocID="{66772567-5766-456E-A086-540352F12297}" presName="parentLin" presStyleCnt="0"/>
      <dgm:spPr/>
    </dgm:pt>
    <dgm:pt modelId="{E799B7AD-57AF-4F21-AA59-F40102F156A9}" type="pres">
      <dgm:prSet presAssocID="{66772567-5766-456E-A086-540352F12297}" presName="parentLeftMargin" presStyleLbl="node1" presStyleIdx="3" presStyleCnt="5"/>
      <dgm:spPr/>
    </dgm:pt>
    <dgm:pt modelId="{B8338978-3866-4852-B59C-1B766EA9340C}" type="pres">
      <dgm:prSet presAssocID="{66772567-5766-456E-A086-540352F12297}" presName="parentText" presStyleLbl="node1" presStyleIdx="4" presStyleCnt="5" custScaleX="112233">
        <dgm:presLayoutVars>
          <dgm:chMax val="0"/>
          <dgm:bulletEnabled val="1"/>
        </dgm:presLayoutVars>
      </dgm:prSet>
      <dgm:spPr/>
    </dgm:pt>
    <dgm:pt modelId="{BB423035-7789-47DC-9E78-301A5DE1704F}" type="pres">
      <dgm:prSet presAssocID="{66772567-5766-456E-A086-540352F12297}" presName="negativeSpace" presStyleCnt="0"/>
      <dgm:spPr/>
    </dgm:pt>
    <dgm:pt modelId="{51BBDBA7-F2B9-43EC-B7AC-620C4D59F238}" type="pres">
      <dgm:prSet presAssocID="{66772567-5766-456E-A086-540352F1229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8161B21-F48F-4A84-9799-17032F48270E}" type="presOf" srcId="{17139A76-2DEA-45BD-9AF8-25D8D41FAA8B}" destId="{B655EDA9-45BB-4082-AFE0-AD5C01A1BAE4}" srcOrd="0" destOrd="0" presId="urn:microsoft.com/office/officeart/2005/8/layout/list1"/>
    <dgm:cxn modelId="{09D218E5-FC95-49E9-8E80-13F71BDED7BB}" type="presOf" srcId="{AE2EB0EA-222E-47F8-B083-E633AF7383BB}" destId="{C61C0AED-EFA6-4E2E-8028-DDE8D29A26EC}" srcOrd="1" destOrd="0" presId="urn:microsoft.com/office/officeart/2005/8/layout/list1"/>
    <dgm:cxn modelId="{525444F2-3680-465D-8892-93665142B03E}" type="presOf" srcId="{AE2EB0EA-222E-47F8-B083-E633AF7383BB}" destId="{905C1C46-01A1-4206-BFD4-8F8EDE04DD6F}" srcOrd="0" destOrd="0" presId="urn:microsoft.com/office/officeart/2005/8/layout/list1"/>
    <dgm:cxn modelId="{A5B07435-3BE3-471E-BE5C-FB81FEFC8B65}" type="presOf" srcId="{4F9FFB4B-C36F-4C68-ADE8-73AB56BB9801}" destId="{F9BED9AC-9B88-46ED-8150-5511DC6AF5B7}" srcOrd="0" destOrd="0" presId="urn:microsoft.com/office/officeart/2005/8/layout/list1"/>
    <dgm:cxn modelId="{72D5EA4D-C165-4603-8591-60C0F26A6159}" srcId="{F2108A2B-7E9C-4009-87D8-C184007939C5}" destId="{B43E1A26-B6E3-45E0-B519-FA8FD86558C1}" srcOrd="1" destOrd="0" parTransId="{F0ADEB74-9D5A-452B-84F0-CF239F936E25}" sibTransId="{0A6579F3-B750-4A86-AF98-6EDAC9EFD2D5}"/>
    <dgm:cxn modelId="{C79F295B-5040-40B0-A749-5485116423F0}" type="presOf" srcId="{B43E1A26-B6E3-45E0-B519-FA8FD86558C1}" destId="{CC754DC8-0F00-43A8-8421-40ADBF3E5EF0}" srcOrd="1" destOrd="0" presId="urn:microsoft.com/office/officeart/2005/8/layout/list1"/>
    <dgm:cxn modelId="{170EB348-041B-4FC3-B6BD-68FE015F6962}" srcId="{F2108A2B-7E9C-4009-87D8-C184007939C5}" destId="{66772567-5766-456E-A086-540352F12297}" srcOrd="4" destOrd="0" parTransId="{1E9D8FF7-EE38-47C0-8260-436B76138156}" sibTransId="{606C41FD-6C0F-4427-8898-C2FB1765D166}"/>
    <dgm:cxn modelId="{409F8346-F982-46F2-930C-B3A11F2D17A0}" type="presOf" srcId="{17139A76-2DEA-45BD-9AF8-25D8D41FAA8B}" destId="{0047559B-7B8F-43F1-97B6-70123215E98D}" srcOrd="1" destOrd="0" presId="urn:microsoft.com/office/officeart/2005/8/layout/list1"/>
    <dgm:cxn modelId="{38EBF418-B402-4F55-AD8C-7982FA5CAE9F}" type="presOf" srcId="{66772567-5766-456E-A086-540352F12297}" destId="{E799B7AD-57AF-4F21-AA59-F40102F156A9}" srcOrd="0" destOrd="0" presId="urn:microsoft.com/office/officeart/2005/8/layout/list1"/>
    <dgm:cxn modelId="{5847B2DE-26F7-4B46-B024-912133701481}" type="presOf" srcId="{F2108A2B-7E9C-4009-87D8-C184007939C5}" destId="{94710C5A-0CDD-4A9D-B8AD-747F92F35A59}" srcOrd="0" destOrd="0" presId="urn:microsoft.com/office/officeart/2005/8/layout/list1"/>
    <dgm:cxn modelId="{E8AF0111-04F3-4BAC-8FE2-C3FF506B8DAF}" srcId="{F2108A2B-7E9C-4009-87D8-C184007939C5}" destId="{17139A76-2DEA-45BD-9AF8-25D8D41FAA8B}" srcOrd="3" destOrd="0" parTransId="{77237984-B05E-4934-8857-B64DA37FB7E3}" sibTransId="{62880B47-6848-4659-B811-AEB1139A36C4}"/>
    <dgm:cxn modelId="{A9038A8C-985F-4BF6-AC79-E95F38C2AD92}" type="presOf" srcId="{B43E1A26-B6E3-45E0-B519-FA8FD86558C1}" destId="{032749F7-D5AC-4943-BB5D-9E29B4CAE8DC}" srcOrd="0" destOrd="0" presId="urn:microsoft.com/office/officeart/2005/8/layout/list1"/>
    <dgm:cxn modelId="{1C5DF0C2-3A51-4386-8582-A7BBE3B21AC8}" type="presOf" srcId="{4F9FFB4B-C36F-4C68-ADE8-73AB56BB9801}" destId="{19BA6569-F26E-4451-837E-6CA533B94704}" srcOrd="1" destOrd="0" presId="urn:microsoft.com/office/officeart/2005/8/layout/list1"/>
    <dgm:cxn modelId="{91D36C9B-3E40-4AE3-95FA-2ABDC9E2BDA7}" srcId="{F2108A2B-7E9C-4009-87D8-C184007939C5}" destId="{4F9FFB4B-C36F-4C68-ADE8-73AB56BB9801}" srcOrd="2" destOrd="0" parTransId="{AA7BDAD6-0E40-40AB-9BD4-8DFD652D9EDB}" sibTransId="{FA9167F8-DEDF-4A63-A70B-89A9442B8F59}"/>
    <dgm:cxn modelId="{28CF00A2-22DA-482F-8496-30A5F2B54BE0}" srcId="{F2108A2B-7E9C-4009-87D8-C184007939C5}" destId="{AE2EB0EA-222E-47F8-B083-E633AF7383BB}" srcOrd="0" destOrd="0" parTransId="{C5675AD9-88E6-413E-BAF7-0A44A6398806}" sibTransId="{3F10F54A-B06C-4DB7-8C50-9252D4C7862C}"/>
    <dgm:cxn modelId="{3F7391A1-40F6-4278-A161-5ED78CFBDF0B}" type="presOf" srcId="{66772567-5766-456E-A086-540352F12297}" destId="{B8338978-3866-4852-B59C-1B766EA9340C}" srcOrd="1" destOrd="0" presId="urn:microsoft.com/office/officeart/2005/8/layout/list1"/>
    <dgm:cxn modelId="{78111536-4FA6-49B1-B89C-A7D2E6803C61}" type="presParOf" srcId="{94710C5A-0CDD-4A9D-B8AD-747F92F35A59}" destId="{7CB53203-4D32-4620-BBCA-64981331DE64}" srcOrd="0" destOrd="0" presId="urn:microsoft.com/office/officeart/2005/8/layout/list1"/>
    <dgm:cxn modelId="{164B5B0B-8479-44B4-B705-48527C404ABD}" type="presParOf" srcId="{7CB53203-4D32-4620-BBCA-64981331DE64}" destId="{905C1C46-01A1-4206-BFD4-8F8EDE04DD6F}" srcOrd="0" destOrd="0" presId="urn:microsoft.com/office/officeart/2005/8/layout/list1"/>
    <dgm:cxn modelId="{903FB329-DDDE-43B4-A9AB-BCB9AF77E096}" type="presParOf" srcId="{7CB53203-4D32-4620-BBCA-64981331DE64}" destId="{C61C0AED-EFA6-4E2E-8028-DDE8D29A26EC}" srcOrd="1" destOrd="0" presId="urn:microsoft.com/office/officeart/2005/8/layout/list1"/>
    <dgm:cxn modelId="{ABBF6523-ADE5-4FFF-93A6-28D105431B62}" type="presParOf" srcId="{94710C5A-0CDD-4A9D-B8AD-747F92F35A59}" destId="{CFEEFF9B-87B2-4A13-985F-13EB6E09B8C7}" srcOrd="1" destOrd="0" presId="urn:microsoft.com/office/officeart/2005/8/layout/list1"/>
    <dgm:cxn modelId="{9A3B1C7F-9798-48F2-A45A-9A8B7F97AB6A}" type="presParOf" srcId="{94710C5A-0CDD-4A9D-B8AD-747F92F35A59}" destId="{4D1DEF2F-2CF6-41FB-A7E0-9EC02DB60C11}" srcOrd="2" destOrd="0" presId="urn:microsoft.com/office/officeart/2005/8/layout/list1"/>
    <dgm:cxn modelId="{8585D9DF-9A19-48F9-8ECE-FB300A87F6DC}" type="presParOf" srcId="{94710C5A-0CDD-4A9D-B8AD-747F92F35A59}" destId="{448FED7E-6447-4220-98E1-E8F67ACEAC0D}" srcOrd="3" destOrd="0" presId="urn:microsoft.com/office/officeart/2005/8/layout/list1"/>
    <dgm:cxn modelId="{7C3E34B9-0702-4728-B9B6-BE97E35FE2FF}" type="presParOf" srcId="{94710C5A-0CDD-4A9D-B8AD-747F92F35A59}" destId="{94B9368D-E5FF-443D-80DB-792A2537EECB}" srcOrd="4" destOrd="0" presId="urn:microsoft.com/office/officeart/2005/8/layout/list1"/>
    <dgm:cxn modelId="{546A34C1-DE4D-4236-A71E-1E0000F72610}" type="presParOf" srcId="{94B9368D-E5FF-443D-80DB-792A2537EECB}" destId="{032749F7-D5AC-4943-BB5D-9E29B4CAE8DC}" srcOrd="0" destOrd="0" presId="urn:microsoft.com/office/officeart/2005/8/layout/list1"/>
    <dgm:cxn modelId="{50C86203-CFF5-4F6F-9EAA-262DC6CAD3E7}" type="presParOf" srcId="{94B9368D-E5FF-443D-80DB-792A2537EECB}" destId="{CC754DC8-0F00-43A8-8421-40ADBF3E5EF0}" srcOrd="1" destOrd="0" presId="urn:microsoft.com/office/officeart/2005/8/layout/list1"/>
    <dgm:cxn modelId="{595891A7-9450-4128-BB6A-A02759EC46F0}" type="presParOf" srcId="{94710C5A-0CDD-4A9D-B8AD-747F92F35A59}" destId="{53E8C404-A53B-49E1-9FB9-6B9D6E36C469}" srcOrd="5" destOrd="0" presId="urn:microsoft.com/office/officeart/2005/8/layout/list1"/>
    <dgm:cxn modelId="{4CC4166D-3D21-44A3-B0B9-044790024B16}" type="presParOf" srcId="{94710C5A-0CDD-4A9D-B8AD-747F92F35A59}" destId="{F112196B-92D8-4B85-A366-95F88046C5C2}" srcOrd="6" destOrd="0" presId="urn:microsoft.com/office/officeart/2005/8/layout/list1"/>
    <dgm:cxn modelId="{7EC25DE9-7CA7-45FF-B4BA-A32180A92992}" type="presParOf" srcId="{94710C5A-0CDD-4A9D-B8AD-747F92F35A59}" destId="{6F7A95F7-2E5D-452F-ABB2-78ABE41003AB}" srcOrd="7" destOrd="0" presId="urn:microsoft.com/office/officeart/2005/8/layout/list1"/>
    <dgm:cxn modelId="{8488287C-F62E-4040-A2C7-A8618A765903}" type="presParOf" srcId="{94710C5A-0CDD-4A9D-B8AD-747F92F35A59}" destId="{D691C1E1-FC39-4737-A5F7-8BB10263B41A}" srcOrd="8" destOrd="0" presId="urn:microsoft.com/office/officeart/2005/8/layout/list1"/>
    <dgm:cxn modelId="{F855BD3C-4B43-4C50-92C9-43531FE45238}" type="presParOf" srcId="{D691C1E1-FC39-4737-A5F7-8BB10263B41A}" destId="{F9BED9AC-9B88-46ED-8150-5511DC6AF5B7}" srcOrd="0" destOrd="0" presId="urn:microsoft.com/office/officeart/2005/8/layout/list1"/>
    <dgm:cxn modelId="{7D51AF31-6093-4E7E-8E1C-F9D402FD9AF1}" type="presParOf" srcId="{D691C1E1-FC39-4737-A5F7-8BB10263B41A}" destId="{19BA6569-F26E-4451-837E-6CA533B94704}" srcOrd="1" destOrd="0" presId="urn:microsoft.com/office/officeart/2005/8/layout/list1"/>
    <dgm:cxn modelId="{632D030C-DF77-40E1-A323-62F801BA0C1E}" type="presParOf" srcId="{94710C5A-0CDD-4A9D-B8AD-747F92F35A59}" destId="{D23B0407-45CE-4055-BABA-60DCE0779E6C}" srcOrd="9" destOrd="0" presId="urn:microsoft.com/office/officeart/2005/8/layout/list1"/>
    <dgm:cxn modelId="{70AA0E6D-080F-4A94-80AA-5AF36A6BAAEE}" type="presParOf" srcId="{94710C5A-0CDD-4A9D-B8AD-747F92F35A59}" destId="{68AD0679-82C9-43E8-A9D4-D50629B8AAD0}" srcOrd="10" destOrd="0" presId="urn:microsoft.com/office/officeart/2005/8/layout/list1"/>
    <dgm:cxn modelId="{6B377DF6-C866-4B16-B5AE-BC5A71C6E4C7}" type="presParOf" srcId="{94710C5A-0CDD-4A9D-B8AD-747F92F35A59}" destId="{8967E105-B503-4803-B7FB-ABCA1A3D313E}" srcOrd="11" destOrd="0" presId="urn:microsoft.com/office/officeart/2005/8/layout/list1"/>
    <dgm:cxn modelId="{4C73D6C0-645B-4729-A34D-2A1380758E07}" type="presParOf" srcId="{94710C5A-0CDD-4A9D-B8AD-747F92F35A59}" destId="{BED1197B-95F2-458E-9CF9-848949291D8A}" srcOrd="12" destOrd="0" presId="urn:microsoft.com/office/officeart/2005/8/layout/list1"/>
    <dgm:cxn modelId="{036B929B-DD3B-42DE-8793-2EB48B9D3477}" type="presParOf" srcId="{BED1197B-95F2-458E-9CF9-848949291D8A}" destId="{B655EDA9-45BB-4082-AFE0-AD5C01A1BAE4}" srcOrd="0" destOrd="0" presId="urn:microsoft.com/office/officeart/2005/8/layout/list1"/>
    <dgm:cxn modelId="{F74AC8DB-4E30-43C4-BD44-4B59E0AA5080}" type="presParOf" srcId="{BED1197B-95F2-458E-9CF9-848949291D8A}" destId="{0047559B-7B8F-43F1-97B6-70123215E98D}" srcOrd="1" destOrd="0" presId="urn:microsoft.com/office/officeart/2005/8/layout/list1"/>
    <dgm:cxn modelId="{A274DF58-AA76-4B32-BA41-DCF0B0AE1720}" type="presParOf" srcId="{94710C5A-0CDD-4A9D-B8AD-747F92F35A59}" destId="{59BBF984-C5D5-44B2-A0D6-30900A7D231D}" srcOrd="13" destOrd="0" presId="urn:microsoft.com/office/officeart/2005/8/layout/list1"/>
    <dgm:cxn modelId="{D9589C97-796E-4A9D-9D71-ACA11B703AD3}" type="presParOf" srcId="{94710C5A-0CDD-4A9D-B8AD-747F92F35A59}" destId="{E60031E0-7E4A-47F2-98B0-B0F4E194A509}" srcOrd="14" destOrd="0" presId="urn:microsoft.com/office/officeart/2005/8/layout/list1"/>
    <dgm:cxn modelId="{92566CE3-F9AC-47B9-BD20-205A0378C97B}" type="presParOf" srcId="{94710C5A-0CDD-4A9D-B8AD-747F92F35A59}" destId="{17FF2040-E2E9-4B04-ADFF-DE680FFEC28D}" srcOrd="15" destOrd="0" presId="urn:microsoft.com/office/officeart/2005/8/layout/list1"/>
    <dgm:cxn modelId="{AD9CBF2C-03FB-4EEE-9748-EEC8CCC438E9}" type="presParOf" srcId="{94710C5A-0CDD-4A9D-B8AD-747F92F35A59}" destId="{A8867D35-5485-4281-9014-25F318207E7C}" srcOrd="16" destOrd="0" presId="urn:microsoft.com/office/officeart/2005/8/layout/list1"/>
    <dgm:cxn modelId="{6CE48EA6-B8D4-4FAB-9DED-277FC7B84F5D}" type="presParOf" srcId="{A8867D35-5485-4281-9014-25F318207E7C}" destId="{E799B7AD-57AF-4F21-AA59-F40102F156A9}" srcOrd="0" destOrd="0" presId="urn:microsoft.com/office/officeart/2005/8/layout/list1"/>
    <dgm:cxn modelId="{6D8F7104-DD8F-45A0-8374-AD42C20FCCF3}" type="presParOf" srcId="{A8867D35-5485-4281-9014-25F318207E7C}" destId="{B8338978-3866-4852-B59C-1B766EA9340C}" srcOrd="1" destOrd="0" presId="urn:microsoft.com/office/officeart/2005/8/layout/list1"/>
    <dgm:cxn modelId="{B43BD3E0-5A98-4903-80D5-FD5FC2095643}" type="presParOf" srcId="{94710C5A-0CDD-4A9D-B8AD-747F92F35A59}" destId="{BB423035-7789-47DC-9E78-301A5DE1704F}" srcOrd="17" destOrd="0" presId="urn:microsoft.com/office/officeart/2005/8/layout/list1"/>
    <dgm:cxn modelId="{57B92F1C-888A-4CF3-B125-7540F77228E2}" type="presParOf" srcId="{94710C5A-0CDD-4A9D-B8AD-747F92F35A59}" destId="{51BBDBA7-F2B9-43EC-B7AC-620C4D59F23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1DEF2F-2CF6-41FB-A7E0-9EC02DB60C11}">
      <dsp:nvSpPr>
        <dsp:cNvPr id="0" name=""/>
        <dsp:cNvSpPr/>
      </dsp:nvSpPr>
      <dsp:spPr>
        <a:xfrm>
          <a:off x="0" y="253087"/>
          <a:ext cx="903649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C0AED-EFA6-4E2E-8028-DDE8D29A26EC}">
      <dsp:nvSpPr>
        <dsp:cNvPr id="0" name=""/>
        <dsp:cNvSpPr/>
      </dsp:nvSpPr>
      <dsp:spPr>
        <a:xfrm>
          <a:off x="451824" y="31687"/>
          <a:ext cx="709935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Реализация заявок муниципальными образованиями на 2017 год</a:t>
          </a:r>
          <a:endParaRPr lang="ru-RU" sz="13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51824" y="31687"/>
        <a:ext cx="7099351" cy="442800"/>
      </dsp:txXfrm>
    </dsp:sp>
    <dsp:sp modelId="{F112196B-92D8-4B85-A366-95F88046C5C2}">
      <dsp:nvSpPr>
        <dsp:cNvPr id="0" name=""/>
        <dsp:cNvSpPr/>
      </dsp:nvSpPr>
      <dsp:spPr>
        <a:xfrm>
          <a:off x="0" y="933487"/>
          <a:ext cx="903649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754DC8-0F00-43A8-8421-40ADBF3E5EF0}">
      <dsp:nvSpPr>
        <dsp:cNvPr id="0" name=""/>
        <dsp:cNvSpPr/>
      </dsp:nvSpPr>
      <dsp:spPr>
        <a:xfrm>
          <a:off x="451824" y="712087"/>
          <a:ext cx="709935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Мониторинг Рабочей группой и Общественным советом исполнения Соглашений об участии в проекте «Местный дом культуры»</a:t>
          </a:r>
          <a:endParaRPr lang="ru-RU" sz="13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51824" y="712087"/>
        <a:ext cx="7099351" cy="442800"/>
      </dsp:txXfrm>
    </dsp:sp>
    <dsp:sp modelId="{68AD0679-82C9-43E8-A9D4-D50629B8AAD0}">
      <dsp:nvSpPr>
        <dsp:cNvPr id="0" name=""/>
        <dsp:cNvSpPr/>
      </dsp:nvSpPr>
      <dsp:spPr>
        <a:xfrm>
          <a:off x="0" y="1613888"/>
          <a:ext cx="903649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A6569-F26E-4451-837E-6CA533B94704}">
      <dsp:nvSpPr>
        <dsp:cNvPr id="0" name=""/>
        <dsp:cNvSpPr/>
      </dsp:nvSpPr>
      <dsp:spPr>
        <a:xfrm>
          <a:off x="451824" y="1392487"/>
          <a:ext cx="709935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Популяризация проекта</a:t>
          </a:r>
          <a:endParaRPr lang="ru-RU" sz="13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51824" y="1392487"/>
        <a:ext cx="7099351" cy="442800"/>
      </dsp:txXfrm>
    </dsp:sp>
    <dsp:sp modelId="{E60031E0-7E4A-47F2-98B0-B0F4E194A509}">
      <dsp:nvSpPr>
        <dsp:cNvPr id="0" name=""/>
        <dsp:cNvSpPr/>
      </dsp:nvSpPr>
      <dsp:spPr>
        <a:xfrm>
          <a:off x="0" y="2294288"/>
          <a:ext cx="903649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7559B-7B8F-43F1-97B6-70123215E98D}">
      <dsp:nvSpPr>
        <dsp:cNvPr id="0" name=""/>
        <dsp:cNvSpPr/>
      </dsp:nvSpPr>
      <dsp:spPr>
        <a:xfrm>
          <a:off x="451824" y="2072888"/>
          <a:ext cx="709935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Торжественные презентации итогов проекта в 2017 году</a:t>
          </a:r>
          <a:endParaRPr lang="ru-RU" sz="13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51824" y="2072888"/>
        <a:ext cx="7099351" cy="442800"/>
      </dsp:txXfrm>
    </dsp:sp>
    <dsp:sp modelId="{51BBDBA7-F2B9-43EC-B7AC-620C4D59F238}">
      <dsp:nvSpPr>
        <dsp:cNvPr id="0" name=""/>
        <dsp:cNvSpPr/>
      </dsp:nvSpPr>
      <dsp:spPr>
        <a:xfrm>
          <a:off x="0" y="2974688"/>
          <a:ext cx="903649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38978-3866-4852-B59C-1B766EA9340C}">
      <dsp:nvSpPr>
        <dsp:cNvPr id="0" name=""/>
        <dsp:cNvSpPr/>
      </dsp:nvSpPr>
      <dsp:spPr>
        <a:xfrm>
          <a:off x="451824" y="2753288"/>
          <a:ext cx="709935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Формирование заявки на 2018 год</a:t>
          </a:r>
          <a:endParaRPr lang="ru-RU" sz="13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51824" y="2753288"/>
        <a:ext cx="7099351" cy="44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A193CE4E-83F8-47E9-A7BC-5CD78CACCEF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68" tIns="45784" rIns="91568" bIns="4578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D5FD3693-C26C-47D0-A6B2-6274661BF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FD6-EF71-4EE5-9D83-B0C28ADAE038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94B-9084-4982-8FAF-040FBD160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FD6-EF71-4EE5-9D83-B0C28ADAE038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94B-9084-4982-8FAF-040FBD160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FD6-EF71-4EE5-9D83-B0C28ADAE038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94B-9084-4982-8FAF-040FBD160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FD6-EF71-4EE5-9D83-B0C28ADAE038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94B-9084-4982-8FAF-040FBD160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FD6-EF71-4EE5-9D83-B0C28ADAE038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94B-9084-4982-8FAF-040FBD160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FD6-EF71-4EE5-9D83-B0C28ADAE038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94B-9084-4982-8FAF-040FBD160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FD6-EF71-4EE5-9D83-B0C28ADAE038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94B-9084-4982-8FAF-040FBD160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FD6-EF71-4EE5-9D83-B0C28ADAE038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94B-9084-4982-8FAF-040FBD160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FD6-EF71-4EE5-9D83-B0C28ADAE038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94B-9084-4982-8FAF-040FBD160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FD6-EF71-4EE5-9D83-B0C28ADAE038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94B-9084-4982-8FAF-040FBD160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FD6-EF71-4EE5-9D83-B0C28ADAE038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94B-9084-4982-8FAF-040FBD160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08FD6-EF71-4EE5-9D83-B0C28ADAE038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D994B-9084-4982-8FAF-040FBD160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4365104"/>
            <a:ext cx="777686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4A92"/>
                </a:solidFill>
                <a:latin typeface="Arial Black" pitchFamily="34" charset="0"/>
              </a:rPr>
              <a:t>Федеральный проект</a:t>
            </a:r>
            <a:endParaRPr lang="en-US" sz="3600" b="1" dirty="0" smtClean="0">
              <a:solidFill>
                <a:srgbClr val="004A92"/>
              </a:solidFill>
              <a:latin typeface="Arial Black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4A92"/>
                </a:solidFill>
                <a:latin typeface="Arial Black" pitchFamily="34" charset="0"/>
              </a:rPr>
              <a:t> партии «ЕДИНАЯ РОССИЯ»</a:t>
            </a:r>
          </a:p>
          <a:p>
            <a:pPr algn="ctr"/>
            <a:r>
              <a:rPr lang="ru-RU" sz="3600" b="1" dirty="0" smtClean="0">
                <a:solidFill>
                  <a:srgbClr val="004A92"/>
                </a:solidFill>
                <a:latin typeface="Arial Black" pitchFamily="34" charset="0"/>
              </a:rPr>
              <a:t>«Местный дом культуры»</a:t>
            </a:r>
            <a:endParaRPr lang="ru-RU" sz="3600" dirty="0">
              <a:solidFill>
                <a:srgbClr val="004A9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560840" cy="108012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Ход реализации проекта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364188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Протокол №1 заседания конкурсной комиссии  по отбору муниципальных образований Пермского края для реализации мероприятий по развитию и укреплению материально-технической базы муниципальных домов культуры, расположенных в городских поселениях с числом жителей до 50 тысяч человек и (или) сельских поселений в 2017 году от 05.05.2017 (Минкульт ПК).</a:t>
            </a:r>
          </a:p>
          <a:p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Постановление Правительства Пермского края от 24.05.2017 №370-п  «Об утверждении распределения субсидий из бюджета Пермского края бюджетам муниципальных образований Пермского края на обеспечение развития и укрепления материально-технической базы муниципальных домов культуры, расположенных в городских поселениях с числом жителей до 50 тысяч человек и (или) сельских поселений в 2017 году.</a:t>
            </a:r>
          </a:p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Соглашения между Министерством культуры Пермского края и поселениями. Подписано – 31.05.2017.</a:t>
            </a:r>
          </a:p>
          <a:p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Заявка о перечислении субсидии из федерального бюджета субъекту Российской Федерации на обеспечение развития и укрепления материально-технической базы муниципальных домов культуры на 2017 год. 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560840" cy="108012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Участники проекта </a:t>
            </a:r>
            <a:b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«Местный дом культуры» </a:t>
            </a:r>
            <a:b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 2017 году</a:t>
            </a:r>
          </a:p>
        </p:txBody>
      </p:sp>
      <p:sp>
        <p:nvSpPr>
          <p:cNvPr id="4" name="object 11"/>
          <p:cNvSpPr/>
          <p:nvPr/>
        </p:nvSpPr>
        <p:spPr>
          <a:xfrm>
            <a:off x="1817259" y="2477008"/>
            <a:ext cx="1942464" cy="248285"/>
          </a:xfrm>
          <a:custGeom>
            <a:avLst/>
            <a:gdLst/>
            <a:ahLst/>
            <a:cxnLst/>
            <a:rect l="l" t="t" r="r" b="b"/>
            <a:pathLst>
              <a:path w="1942464" h="248285">
                <a:moveTo>
                  <a:pt x="1941868" y="0"/>
                </a:moveTo>
                <a:lnTo>
                  <a:pt x="1941868" y="111302"/>
                </a:lnTo>
                <a:lnTo>
                  <a:pt x="0" y="111302"/>
                </a:lnTo>
                <a:lnTo>
                  <a:pt x="0" y="247700"/>
                </a:lnTo>
              </a:path>
            </a:pathLst>
          </a:custGeom>
          <a:ln w="25400">
            <a:solidFill>
              <a:srgbClr val="365E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2"/>
          <p:cNvSpPr/>
          <p:nvPr/>
        </p:nvSpPr>
        <p:spPr>
          <a:xfrm>
            <a:off x="5079391" y="2492177"/>
            <a:ext cx="1939289" cy="248285"/>
          </a:xfrm>
          <a:custGeom>
            <a:avLst/>
            <a:gdLst/>
            <a:ahLst/>
            <a:cxnLst/>
            <a:rect l="l" t="t" r="r" b="b"/>
            <a:pathLst>
              <a:path w="1939290" h="248285">
                <a:moveTo>
                  <a:pt x="0" y="0"/>
                </a:moveTo>
                <a:lnTo>
                  <a:pt x="0" y="111302"/>
                </a:lnTo>
                <a:lnTo>
                  <a:pt x="1938731" y="111302"/>
                </a:lnTo>
                <a:lnTo>
                  <a:pt x="1938731" y="247700"/>
                </a:lnTo>
              </a:path>
            </a:pathLst>
          </a:custGeom>
          <a:ln w="25400">
            <a:solidFill>
              <a:srgbClr val="365E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3"/>
          <p:cNvSpPr/>
          <p:nvPr/>
        </p:nvSpPr>
        <p:spPr>
          <a:xfrm>
            <a:off x="3059832" y="1700808"/>
            <a:ext cx="2808312" cy="796290"/>
          </a:xfrm>
          <a:custGeom>
            <a:avLst/>
            <a:gdLst/>
            <a:ahLst/>
            <a:cxnLst/>
            <a:rect l="l" t="t" r="r" b="b"/>
            <a:pathLst>
              <a:path w="3310890" h="796289">
                <a:moveTo>
                  <a:pt x="3285070" y="795870"/>
                </a:moveTo>
                <a:lnTo>
                  <a:pt x="25400" y="795870"/>
                </a:lnTo>
                <a:lnTo>
                  <a:pt x="11927" y="791977"/>
                </a:lnTo>
                <a:lnTo>
                  <a:pt x="2718" y="781868"/>
                </a:lnTo>
                <a:lnTo>
                  <a:pt x="0" y="25399"/>
                </a:lnTo>
                <a:lnTo>
                  <a:pt x="3893" y="11927"/>
                </a:lnTo>
                <a:lnTo>
                  <a:pt x="14001" y="2718"/>
                </a:lnTo>
                <a:lnTo>
                  <a:pt x="3285070" y="0"/>
                </a:lnTo>
                <a:lnTo>
                  <a:pt x="3298542" y="3893"/>
                </a:lnTo>
                <a:lnTo>
                  <a:pt x="3307752" y="14001"/>
                </a:lnTo>
                <a:lnTo>
                  <a:pt x="3310470" y="770470"/>
                </a:lnTo>
                <a:lnTo>
                  <a:pt x="3306577" y="783942"/>
                </a:lnTo>
                <a:lnTo>
                  <a:pt x="3296468" y="793152"/>
                </a:lnTo>
                <a:lnTo>
                  <a:pt x="3285070" y="795870"/>
                </a:lnTo>
                <a:close/>
              </a:path>
            </a:pathLst>
          </a:custGeom>
          <a:ln w="25399">
            <a:solidFill>
              <a:srgbClr val="365E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4"/>
          <p:cNvSpPr/>
          <p:nvPr/>
        </p:nvSpPr>
        <p:spPr>
          <a:xfrm>
            <a:off x="3347864" y="1844824"/>
            <a:ext cx="334010" cy="433070"/>
          </a:xfrm>
          <a:custGeom>
            <a:avLst/>
            <a:gdLst/>
            <a:ahLst/>
            <a:cxnLst/>
            <a:rect l="l" t="t" r="r" b="b"/>
            <a:pathLst>
              <a:path w="334010" h="433069">
                <a:moveTo>
                  <a:pt x="166783" y="0"/>
                </a:moveTo>
                <a:lnTo>
                  <a:pt x="127675" y="4612"/>
                </a:lnTo>
                <a:lnTo>
                  <a:pt x="91369" y="17932"/>
                </a:lnTo>
                <a:lnTo>
                  <a:pt x="58972" y="39509"/>
                </a:lnTo>
                <a:lnTo>
                  <a:pt x="32033" y="68567"/>
                </a:lnTo>
                <a:lnTo>
                  <a:pt x="12887" y="102376"/>
                </a:lnTo>
                <a:lnTo>
                  <a:pt x="2218" y="139437"/>
                </a:lnTo>
                <a:lnTo>
                  <a:pt x="0" y="165409"/>
                </a:lnTo>
                <a:lnTo>
                  <a:pt x="605" y="179649"/>
                </a:lnTo>
                <a:lnTo>
                  <a:pt x="8961" y="220003"/>
                </a:lnTo>
                <a:lnTo>
                  <a:pt x="26156" y="255945"/>
                </a:lnTo>
                <a:lnTo>
                  <a:pt x="50939" y="286363"/>
                </a:lnTo>
                <a:lnTo>
                  <a:pt x="82056" y="310144"/>
                </a:lnTo>
                <a:lnTo>
                  <a:pt x="92552" y="422656"/>
                </a:lnTo>
                <a:lnTo>
                  <a:pt x="92552" y="429069"/>
                </a:lnTo>
                <a:lnTo>
                  <a:pt x="100045" y="432587"/>
                </a:lnTo>
                <a:lnTo>
                  <a:pt x="104985" y="428485"/>
                </a:lnTo>
                <a:lnTo>
                  <a:pt x="235922" y="318274"/>
                </a:lnTo>
                <a:lnTo>
                  <a:pt x="247901" y="312181"/>
                </a:lnTo>
                <a:lnTo>
                  <a:pt x="259221" y="305248"/>
                </a:lnTo>
                <a:lnTo>
                  <a:pt x="269926" y="297470"/>
                </a:lnTo>
                <a:lnTo>
                  <a:pt x="270608" y="296887"/>
                </a:lnTo>
                <a:lnTo>
                  <a:pt x="166783" y="296887"/>
                </a:lnTo>
                <a:lnTo>
                  <a:pt x="152119" y="296070"/>
                </a:lnTo>
                <a:lnTo>
                  <a:pt x="111334" y="284517"/>
                </a:lnTo>
                <a:lnTo>
                  <a:pt x="77211" y="261157"/>
                </a:lnTo>
                <a:lnTo>
                  <a:pt x="52128" y="228361"/>
                </a:lnTo>
                <a:lnTo>
                  <a:pt x="38465" y="188502"/>
                </a:lnTo>
                <a:lnTo>
                  <a:pt x="36859" y="174056"/>
                </a:lnTo>
                <a:lnTo>
                  <a:pt x="37563" y="158476"/>
                </a:lnTo>
                <a:lnTo>
                  <a:pt x="48333" y="115735"/>
                </a:lnTo>
                <a:lnTo>
                  <a:pt x="70387" y="80431"/>
                </a:lnTo>
                <a:lnTo>
                  <a:pt x="101544" y="54407"/>
                </a:lnTo>
                <a:lnTo>
                  <a:pt x="139618" y="39509"/>
                </a:lnTo>
                <a:lnTo>
                  <a:pt x="166783" y="36664"/>
                </a:lnTo>
                <a:lnTo>
                  <a:pt x="270446" y="36664"/>
                </a:lnTo>
                <a:lnTo>
                  <a:pt x="267603" y="34283"/>
                </a:lnTo>
                <a:lnTo>
                  <a:pt x="232043" y="13377"/>
                </a:lnTo>
                <a:lnTo>
                  <a:pt x="191636" y="1854"/>
                </a:lnTo>
                <a:lnTo>
                  <a:pt x="177336" y="331"/>
                </a:lnTo>
                <a:lnTo>
                  <a:pt x="166783" y="0"/>
                </a:lnTo>
                <a:close/>
              </a:path>
              <a:path w="334010" h="433069">
                <a:moveTo>
                  <a:pt x="270446" y="36664"/>
                </a:moveTo>
                <a:lnTo>
                  <a:pt x="166783" y="36664"/>
                </a:lnTo>
                <a:lnTo>
                  <a:pt x="181442" y="37476"/>
                </a:lnTo>
                <a:lnTo>
                  <a:pt x="195624" y="39865"/>
                </a:lnTo>
                <a:lnTo>
                  <a:pt x="234438" y="55607"/>
                </a:lnTo>
                <a:lnTo>
                  <a:pt x="265802" y="82370"/>
                </a:lnTo>
                <a:lnTo>
                  <a:pt x="287341" y="117783"/>
                </a:lnTo>
                <a:lnTo>
                  <a:pt x="296679" y="159472"/>
                </a:lnTo>
                <a:lnTo>
                  <a:pt x="295975" y="175048"/>
                </a:lnTo>
                <a:lnTo>
                  <a:pt x="285206" y="217779"/>
                </a:lnTo>
                <a:lnTo>
                  <a:pt x="263151" y="253082"/>
                </a:lnTo>
                <a:lnTo>
                  <a:pt x="231998" y="279112"/>
                </a:lnTo>
                <a:lnTo>
                  <a:pt x="193933" y="294027"/>
                </a:lnTo>
                <a:lnTo>
                  <a:pt x="167063" y="296887"/>
                </a:lnTo>
                <a:lnTo>
                  <a:pt x="270608" y="296887"/>
                </a:lnTo>
                <a:lnTo>
                  <a:pt x="297871" y="269537"/>
                </a:lnTo>
                <a:lnTo>
                  <a:pt x="318573" y="235683"/>
                </a:lnTo>
                <a:lnTo>
                  <a:pt x="330759" y="197171"/>
                </a:lnTo>
                <a:lnTo>
                  <a:pt x="333525" y="169530"/>
                </a:lnTo>
                <a:lnTo>
                  <a:pt x="332860" y="154507"/>
                </a:lnTo>
                <a:lnTo>
                  <a:pt x="323734" y="112016"/>
                </a:lnTo>
                <a:lnTo>
                  <a:pt x="305018" y="74435"/>
                </a:lnTo>
                <a:lnTo>
                  <a:pt x="278134" y="43105"/>
                </a:lnTo>
                <a:lnTo>
                  <a:pt x="270446" y="36664"/>
                </a:lnTo>
                <a:close/>
              </a:path>
            </a:pathLst>
          </a:custGeom>
          <a:solidFill>
            <a:srgbClr val="365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5"/>
          <p:cNvSpPr/>
          <p:nvPr/>
        </p:nvSpPr>
        <p:spPr>
          <a:xfrm>
            <a:off x="3424031" y="1910631"/>
            <a:ext cx="181610" cy="189865"/>
          </a:xfrm>
          <a:custGeom>
            <a:avLst/>
            <a:gdLst/>
            <a:ahLst/>
            <a:cxnLst/>
            <a:rect l="l" t="t" r="r" b="b"/>
            <a:pathLst>
              <a:path w="181610" h="189864">
                <a:moveTo>
                  <a:pt x="92813" y="100595"/>
                </a:moveTo>
                <a:lnTo>
                  <a:pt x="88394" y="100595"/>
                </a:lnTo>
                <a:lnTo>
                  <a:pt x="35765" y="153249"/>
                </a:lnTo>
                <a:lnTo>
                  <a:pt x="35098" y="154723"/>
                </a:lnTo>
                <a:lnTo>
                  <a:pt x="34978" y="160768"/>
                </a:lnTo>
                <a:lnTo>
                  <a:pt x="38102" y="163879"/>
                </a:lnTo>
                <a:lnTo>
                  <a:pt x="62956" y="163879"/>
                </a:lnTo>
                <a:lnTo>
                  <a:pt x="62956" y="186625"/>
                </a:lnTo>
                <a:lnTo>
                  <a:pt x="66067" y="189749"/>
                </a:lnTo>
                <a:lnTo>
                  <a:pt x="115140" y="189749"/>
                </a:lnTo>
                <a:lnTo>
                  <a:pt x="118252" y="186625"/>
                </a:lnTo>
                <a:lnTo>
                  <a:pt x="118252" y="175817"/>
                </a:lnTo>
                <a:lnTo>
                  <a:pt x="76900" y="175817"/>
                </a:lnTo>
                <a:lnTo>
                  <a:pt x="76900" y="153072"/>
                </a:lnTo>
                <a:lnTo>
                  <a:pt x="73776" y="149947"/>
                </a:lnTo>
                <a:lnTo>
                  <a:pt x="58765" y="149947"/>
                </a:lnTo>
                <a:lnTo>
                  <a:pt x="90604" y="118121"/>
                </a:lnTo>
                <a:lnTo>
                  <a:pt x="110330" y="118121"/>
                </a:lnTo>
                <a:lnTo>
                  <a:pt x="95671" y="103465"/>
                </a:lnTo>
                <a:lnTo>
                  <a:pt x="95557" y="103313"/>
                </a:lnTo>
                <a:lnTo>
                  <a:pt x="92813" y="100595"/>
                </a:lnTo>
                <a:close/>
              </a:path>
              <a:path w="181610" h="189864">
                <a:moveTo>
                  <a:pt x="110330" y="118121"/>
                </a:moveTo>
                <a:lnTo>
                  <a:pt x="90604" y="118121"/>
                </a:lnTo>
                <a:lnTo>
                  <a:pt x="122443" y="149947"/>
                </a:lnTo>
                <a:lnTo>
                  <a:pt x="107431" y="149947"/>
                </a:lnTo>
                <a:lnTo>
                  <a:pt x="104332" y="153072"/>
                </a:lnTo>
                <a:lnTo>
                  <a:pt x="104332" y="175817"/>
                </a:lnTo>
                <a:lnTo>
                  <a:pt x="118252" y="175817"/>
                </a:lnTo>
                <a:lnTo>
                  <a:pt x="118252" y="163879"/>
                </a:lnTo>
                <a:lnTo>
                  <a:pt x="141061" y="163879"/>
                </a:lnTo>
                <a:lnTo>
                  <a:pt x="142839" y="163219"/>
                </a:lnTo>
                <a:lnTo>
                  <a:pt x="146941" y="159117"/>
                </a:lnTo>
                <a:lnTo>
                  <a:pt x="146941" y="154723"/>
                </a:lnTo>
                <a:lnTo>
                  <a:pt x="110330" y="118121"/>
                </a:lnTo>
                <a:close/>
              </a:path>
              <a:path w="181610" h="189864">
                <a:moveTo>
                  <a:pt x="180998" y="94588"/>
                </a:moveTo>
                <a:lnTo>
                  <a:pt x="167223" y="94588"/>
                </a:lnTo>
                <a:lnTo>
                  <a:pt x="165417" y="107445"/>
                </a:lnTo>
                <a:lnTo>
                  <a:pt x="161496" y="119719"/>
                </a:lnTo>
                <a:lnTo>
                  <a:pt x="155589" y="131151"/>
                </a:lnTo>
                <a:lnTo>
                  <a:pt x="149904" y="143206"/>
                </a:lnTo>
                <a:lnTo>
                  <a:pt x="152078" y="150144"/>
                </a:lnTo>
                <a:lnTo>
                  <a:pt x="157693" y="150701"/>
                </a:lnTo>
                <a:lnTo>
                  <a:pt x="165943" y="140054"/>
                </a:lnTo>
                <a:lnTo>
                  <a:pt x="172457" y="128778"/>
                </a:lnTo>
                <a:lnTo>
                  <a:pt x="177199" y="116927"/>
                </a:lnTo>
                <a:lnTo>
                  <a:pt x="180139" y="104549"/>
                </a:lnTo>
                <a:lnTo>
                  <a:pt x="180998" y="94588"/>
                </a:lnTo>
                <a:close/>
              </a:path>
              <a:path w="181610" h="189864">
                <a:moveTo>
                  <a:pt x="96927" y="0"/>
                </a:moveTo>
                <a:lnTo>
                  <a:pt x="55722" y="7085"/>
                </a:lnTo>
                <a:lnTo>
                  <a:pt x="23994" y="30374"/>
                </a:lnTo>
                <a:lnTo>
                  <a:pt x="4097" y="64165"/>
                </a:lnTo>
                <a:lnTo>
                  <a:pt x="0" y="87436"/>
                </a:lnTo>
                <a:lnTo>
                  <a:pt x="876" y="101664"/>
                </a:lnTo>
                <a:lnTo>
                  <a:pt x="13358" y="137827"/>
                </a:lnTo>
                <a:lnTo>
                  <a:pt x="28692" y="150701"/>
                </a:lnTo>
                <a:lnTo>
                  <a:pt x="33767" y="145290"/>
                </a:lnTo>
                <a:lnTo>
                  <a:pt x="26108" y="133120"/>
                </a:lnTo>
                <a:lnTo>
                  <a:pt x="20332" y="121417"/>
                </a:lnTo>
                <a:lnTo>
                  <a:pt x="16379" y="109782"/>
                </a:lnTo>
                <a:lnTo>
                  <a:pt x="14280" y="98001"/>
                </a:lnTo>
                <a:lnTo>
                  <a:pt x="40464" y="94588"/>
                </a:lnTo>
                <a:lnTo>
                  <a:pt x="180998" y="94588"/>
                </a:lnTo>
                <a:lnTo>
                  <a:pt x="181247" y="91692"/>
                </a:lnTo>
                <a:lnTo>
                  <a:pt x="180869" y="86244"/>
                </a:lnTo>
                <a:lnTo>
                  <a:pt x="14023" y="86244"/>
                </a:lnTo>
                <a:lnTo>
                  <a:pt x="15894" y="73014"/>
                </a:lnTo>
                <a:lnTo>
                  <a:pt x="33587" y="39107"/>
                </a:lnTo>
                <a:lnTo>
                  <a:pt x="38254" y="34365"/>
                </a:lnTo>
                <a:lnTo>
                  <a:pt x="61127" y="34365"/>
                </a:lnTo>
                <a:lnTo>
                  <a:pt x="61629" y="33450"/>
                </a:lnTo>
                <a:lnTo>
                  <a:pt x="52250" y="33450"/>
                </a:lnTo>
                <a:lnTo>
                  <a:pt x="49596" y="31990"/>
                </a:lnTo>
                <a:lnTo>
                  <a:pt x="47246" y="30504"/>
                </a:lnTo>
                <a:lnTo>
                  <a:pt x="44896" y="28853"/>
                </a:lnTo>
                <a:lnTo>
                  <a:pt x="49659" y="25272"/>
                </a:lnTo>
                <a:lnTo>
                  <a:pt x="54917" y="22211"/>
                </a:lnTo>
                <a:lnTo>
                  <a:pt x="60505" y="19849"/>
                </a:lnTo>
                <a:lnTo>
                  <a:pt x="70691" y="19849"/>
                </a:lnTo>
                <a:lnTo>
                  <a:pt x="71833" y="18528"/>
                </a:lnTo>
                <a:lnTo>
                  <a:pt x="77954" y="14756"/>
                </a:lnTo>
                <a:lnTo>
                  <a:pt x="80710" y="14273"/>
                </a:lnTo>
                <a:lnTo>
                  <a:pt x="83568" y="13956"/>
                </a:lnTo>
                <a:lnTo>
                  <a:pt x="86425" y="13803"/>
                </a:lnTo>
                <a:lnTo>
                  <a:pt x="138666" y="13803"/>
                </a:lnTo>
                <a:lnTo>
                  <a:pt x="134375" y="11022"/>
                </a:lnTo>
                <a:lnTo>
                  <a:pt x="122673" y="5612"/>
                </a:lnTo>
                <a:lnTo>
                  <a:pt x="110142" y="1891"/>
                </a:lnTo>
                <a:lnTo>
                  <a:pt x="96927" y="0"/>
                </a:lnTo>
                <a:close/>
              </a:path>
              <a:path w="181610" h="189864">
                <a:moveTo>
                  <a:pt x="167223" y="94588"/>
                </a:moveTo>
                <a:lnTo>
                  <a:pt x="132412" y="94588"/>
                </a:lnTo>
                <a:lnTo>
                  <a:pt x="131442" y="107766"/>
                </a:lnTo>
                <a:lnTo>
                  <a:pt x="129366" y="120175"/>
                </a:lnTo>
                <a:lnTo>
                  <a:pt x="126697" y="130770"/>
                </a:lnTo>
                <a:lnTo>
                  <a:pt x="134774" y="133120"/>
                </a:lnTo>
                <a:lnTo>
                  <a:pt x="136374" y="126795"/>
                </a:lnTo>
                <a:lnTo>
                  <a:pt x="138885" y="114781"/>
                </a:lnTo>
                <a:lnTo>
                  <a:pt x="140389" y="102007"/>
                </a:lnTo>
                <a:lnTo>
                  <a:pt x="167223" y="94588"/>
                </a:lnTo>
                <a:close/>
              </a:path>
              <a:path w="181610" h="189864">
                <a:moveTo>
                  <a:pt x="132412" y="94588"/>
                </a:moveTo>
                <a:lnTo>
                  <a:pt x="40464" y="94588"/>
                </a:lnTo>
                <a:lnTo>
                  <a:pt x="41370" y="107766"/>
                </a:lnTo>
                <a:lnTo>
                  <a:pt x="43304" y="120175"/>
                </a:lnTo>
                <a:lnTo>
                  <a:pt x="46331" y="132802"/>
                </a:lnTo>
                <a:lnTo>
                  <a:pt x="54599" y="131151"/>
                </a:lnTo>
                <a:lnTo>
                  <a:pt x="53126" y="125487"/>
                </a:lnTo>
                <a:lnTo>
                  <a:pt x="50600" y="113523"/>
                </a:lnTo>
                <a:lnTo>
                  <a:pt x="49113" y="100696"/>
                </a:lnTo>
                <a:lnTo>
                  <a:pt x="132412" y="94588"/>
                </a:lnTo>
                <a:close/>
              </a:path>
              <a:path w="181610" h="189864">
                <a:moveTo>
                  <a:pt x="61127" y="34365"/>
                </a:moveTo>
                <a:lnTo>
                  <a:pt x="38254" y="34365"/>
                </a:lnTo>
                <a:lnTo>
                  <a:pt x="41645" y="36867"/>
                </a:lnTo>
                <a:lnTo>
                  <a:pt x="45201" y="39153"/>
                </a:lnTo>
                <a:lnTo>
                  <a:pt x="48792" y="41070"/>
                </a:lnTo>
                <a:lnTo>
                  <a:pt x="48813" y="41523"/>
                </a:lnTo>
                <a:lnTo>
                  <a:pt x="45263" y="52437"/>
                </a:lnTo>
                <a:lnTo>
                  <a:pt x="42543" y="64824"/>
                </a:lnTo>
                <a:lnTo>
                  <a:pt x="40908" y="77857"/>
                </a:lnTo>
                <a:lnTo>
                  <a:pt x="40464" y="86244"/>
                </a:lnTo>
                <a:lnTo>
                  <a:pt x="48821" y="86244"/>
                </a:lnTo>
                <a:lnTo>
                  <a:pt x="49828" y="72688"/>
                </a:lnTo>
                <a:lnTo>
                  <a:pt x="51994" y="59989"/>
                </a:lnTo>
                <a:lnTo>
                  <a:pt x="55227" y="48282"/>
                </a:lnTo>
                <a:lnTo>
                  <a:pt x="57622" y="45249"/>
                </a:lnTo>
                <a:lnTo>
                  <a:pt x="123598" y="45249"/>
                </a:lnTo>
                <a:lnTo>
                  <a:pt x="124729" y="44753"/>
                </a:lnTo>
                <a:lnTo>
                  <a:pt x="135140" y="44753"/>
                </a:lnTo>
                <a:lnTo>
                  <a:pt x="135384" y="43179"/>
                </a:lnTo>
                <a:lnTo>
                  <a:pt x="86425" y="43179"/>
                </a:lnTo>
                <a:lnTo>
                  <a:pt x="78170" y="42759"/>
                </a:lnTo>
                <a:lnTo>
                  <a:pt x="70258" y="41070"/>
                </a:lnTo>
                <a:lnTo>
                  <a:pt x="61825" y="37946"/>
                </a:lnTo>
                <a:lnTo>
                  <a:pt x="59768" y="37108"/>
                </a:lnTo>
                <a:lnTo>
                  <a:pt x="60500" y="35584"/>
                </a:lnTo>
                <a:lnTo>
                  <a:pt x="61127" y="34365"/>
                </a:lnTo>
                <a:close/>
              </a:path>
              <a:path w="181610" h="189864">
                <a:moveTo>
                  <a:pt x="123598" y="45249"/>
                </a:moveTo>
                <a:lnTo>
                  <a:pt x="57622" y="45249"/>
                </a:lnTo>
                <a:lnTo>
                  <a:pt x="58803" y="45731"/>
                </a:lnTo>
                <a:lnTo>
                  <a:pt x="59971" y="46150"/>
                </a:lnTo>
                <a:lnTo>
                  <a:pt x="72066" y="49684"/>
                </a:lnTo>
                <a:lnTo>
                  <a:pt x="84788" y="51456"/>
                </a:lnTo>
                <a:lnTo>
                  <a:pt x="86425" y="86244"/>
                </a:lnTo>
                <a:lnTo>
                  <a:pt x="94782" y="86244"/>
                </a:lnTo>
                <a:lnTo>
                  <a:pt x="94782" y="51548"/>
                </a:lnTo>
                <a:lnTo>
                  <a:pt x="107566" y="50009"/>
                </a:lnTo>
                <a:lnTo>
                  <a:pt x="119753" y="46696"/>
                </a:lnTo>
                <a:lnTo>
                  <a:pt x="122404" y="45731"/>
                </a:lnTo>
                <a:lnTo>
                  <a:pt x="123598" y="45249"/>
                </a:lnTo>
                <a:close/>
              </a:path>
              <a:path w="181610" h="189864">
                <a:moveTo>
                  <a:pt x="135140" y="44753"/>
                </a:moveTo>
                <a:lnTo>
                  <a:pt x="124729" y="44753"/>
                </a:lnTo>
                <a:lnTo>
                  <a:pt x="128283" y="56098"/>
                </a:lnTo>
                <a:lnTo>
                  <a:pt x="130810" y="68504"/>
                </a:lnTo>
                <a:lnTo>
                  <a:pt x="132214" y="81797"/>
                </a:lnTo>
                <a:lnTo>
                  <a:pt x="94782" y="86244"/>
                </a:lnTo>
                <a:lnTo>
                  <a:pt x="140769" y="86244"/>
                </a:lnTo>
                <a:lnTo>
                  <a:pt x="139804" y="72688"/>
                </a:lnTo>
                <a:lnTo>
                  <a:pt x="137732" y="59865"/>
                </a:lnTo>
                <a:lnTo>
                  <a:pt x="134648" y="47941"/>
                </a:lnTo>
                <a:lnTo>
                  <a:pt x="135140" y="44753"/>
                </a:lnTo>
                <a:close/>
              </a:path>
              <a:path w="181610" h="189864">
                <a:moveTo>
                  <a:pt x="161608" y="34365"/>
                </a:moveTo>
                <a:lnTo>
                  <a:pt x="142953" y="34365"/>
                </a:lnTo>
                <a:lnTo>
                  <a:pt x="143575" y="34949"/>
                </a:lnTo>
                <a:lnTo>
                  <a:pt x="144210" y="35584"/>
                </a:lnTo>
                <a:lnTo>
                  <a:pt x="164293" y="68979"/>
                </a:lnTo>
                <a:lnTo>
                  <a:pt x="166872" y="81961"/>
                </a:lnTo>
                <a:lnTo>
                  <a:pt x="140769" y="86244"/>
                </a:lnTo>
                <a:lnTo>
                  <a:pt x="180869" y="86244"/>
                </a:lnTo>
                <a:lnTo>
                  <a:pt x="180287" y="77855"/>
                </a:lnTo>
                <a:lnTo>
                  <a:pt x="177489" y="64824"/>
                </a:lnTo>
                <a:lnTo>
                  <a:pt x="172989" y="52682"/>
                </a:lnTo>
                <a:lnTo>
                  <a:pt x="166925" y="41523"/>
                </a:lnTo>
                <a:lnTo>
                  <a:pt x="161608" y="34365"/>
                </a:lnTo>
                <a:close/>
              </a:path>
              <a:path w="181610" h="189864">
                <a:moveTo>
                  <a:pt x="94782" y="13803"/>
                </a:moveTo>
                <a:lnTo>
                  <a:pt x="86425" y="13803"/>
                </a:lnTo>
                <a:lnTo>
                  <a:pt x="86425" y="43179"/>
                </a:lnTo>
                <a:lnTo>
                  <a:pt x="94782" y="43179"/>
                </a:lnTo>
                <a:lnTo>
                  <a:pt x="94782" y="13803"/>
                </a:lnTo>
                <a:close/>
              </a:path>
              <a:path w="181610" h="189864">
                <a:moveTo>
                  <a:pt x="138666" y="13803"/>
                </a:moveTo>
                <a:lnTo>
                  <a:pt x="94782" y="13803"/>
                </a:lnTo>
                <a:lnTo>
                  <a:pt x="97678" y="13956"/>
                </a:lnTo>
                <a:lnTo>
                  <a:pt x="100497" y="14273"/>
                </a:lnTo>
                <a:lnTo>
                  <a:pt x="121465" y="37108"/>
                </a:lnTo>
                <a:lnTo>
                  <a:pt x="119382" y="37946"/>
                </a:lnTo>
                <a:lnTo>
                  <a:pt x="110974" y="41070"/>
                </a:lnTo>
                <a:lnTo>
                  <a:pt x="103075" y="42759"/>
                </a:lnTo>
                <a:lnTo>
                  <a:pt x="94782" y="43179"/>
                </a:lnTo>
                <a:lnTo>
                  <a:pt x="135384" y="43179"/>
                </a:lnTo>
                <a:lnTo>
                  <a:pt x="136006" y="39153"/>
                </a:lnTo>
                <a:lnTo>
                  <a:pt x="139588" y="36867"/>
                </a:lnTo>
                <a:lnTo>
                  <a:pt x="142953" y="34365"/>
                </a:lnTo>
                <a:lnTo>
                  <a:pt x="161608" y="34365"/>
                </a:lnTo>
                <a:lnTo>
                  <a:pt x="160929" y="33450"/>
                </a:lnTo>
                <a:lnTo>
                  <a:pt x="128983" y="33450"/>
                </a:lnTo>
                <a:lnTo>
                  <a:pt x="128285" y="31990"/>
                </a:lnTo>
                <a:lnTo>
                  <a:pt x="127433" y="30374"/>
                </a:lnTo>
                <a:lnTo>
                  <a:pt x="124944" y="25856"/>
                </a:lnTo>
                <a:lnTo>
                  <a:pt x="122887" y="22693"/>
                </a:lnTo>
                <a:lnTo>
                  <a:pt x="120728" y="19849"/>
                </a:lnTo>
                <a:lnTo>
                  <a:pt x="147254" y="19849"/>
                </a:lnTo>
                <a:lnTo>
                  <a:pt x="145104" y="17978"/>
                </a:lnTo>
                <a:lnTo>
                  <a:pt x="138666" y="13803"/>
                </a:lnTo>
                <a:close/>
              </a:path>
              <a:path w="181610" h="189864">
                <a:moveTo>
                  <a:pt x="70691" y="19849"/>
                </a:moveTo>
                <a:lnTo>
                  <a:pt x="60505" y="19849"/>
                </a:lnTo>
                <a:lnTo>
                  <a:pt x="58320" y="22693"/>
                </a:lnTo>
                <a:lnTo>
                  <a:pt x="56288" y="25856"/>
                </a:lnTo>
                <a:lnTo>
                  <a:pt x="54396" y="29234"/>
                </a:lnTo>
                <a:lnTo>
                  <a:pt x="52893" y="32053"/>
                </a:lnTo>
                <a:lnTo>
                  <a:pt x="52250" y="33450"/>
                </a:lnTo>
                <a:lnTo>
                  <a:pt x="61629" y="33450"/>
                </a:lnTo>
                <a:lnTo>
                  <a:pt x="66309" y="24916"/>
                </a:lnTo>
                <a:lnTo>
                  <a:pt x="70691" y="19849"/>
                </a:lnTo>
                <a:close/>
              </a:path>
              <a:path w="181610" h="189864">
                <a:moveTo>
                  <a:pt x="147254" y="19849"/>
                </a:moveTo>
                <a:lnTo>
                  <a:pt x="120728" y="19849"/>
                </a:lnTo>
                <a:lnTo>
                  <a:pt x="126303" y="22211"/>
                </a:lnTo>
                <a:lnTo>
                  <a:pt x="131536" y="25272"/>
                </a:lnTo>
                <a:lnTo>
                  <a:pt x="136349" y="28853"/>
                </a:lnTo>
                <a:lnTo>
                  <a:pt x="133987" y="30504"/>
                </a:lnTo>
                <a:lnTo>
                  <a:pt x="131536" y="32053"/>
                </a:lnTo>
                <a:lnTo>
                  <a:pt x="128983" y="33450"/>
                </a:lnTo>
                <a:lnTo>
                  <a:pt x="160929" y="33450"/>
                </a:lnTo>
                <a:lnTo>
                  <a:pt x="159432" y="31436"/>
                </a:lnTo>
                <a:lnTo>
                  <a:pt x="154713" y="26338"/>
                </a:lnTo>
                <a:lnTo>
                  <a:pt x="147254" y="19849"/>
                </a:lnTo>
                <a:close/>
              </a:path>
            </a:pathLst>
          </a:custGeom>
          <a:solidFill>
            <a:srgbClr val="365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6"/>
          <p:cNvSpPr/>
          <p:nvPr/>
        </p:nvSpPr>
        <p:spPr>
          <a:xfrm>
            <a:off x="159802" y="2729836"/>
            <a:ext cx="3912235" cy="796290"/>
          </a:xfrm>
          <a:custGeom>
            <a:avLst/>
            <a:gdLst/>
            <a:ahLst/>
            <a:cxnLst/>
            <a:rect l="l" t="t" r="r" b="b"/>
            <a:pathLst>
              <a:path w="3912235" h="796289">
                <a:moveTo>
                  <a:pt x="3886682" y="795870"/>
                </a:moveTo>
                <a:lnTo>
                  <a:pt x="25400" y="795870"/>
                </a:lnTo>
                <a:lnTo>
                  <a:pt x="11927" y="791977"/>
                </a:lnTo>
                <a:lnTo>
                  <a:pt x="2718" y="781868"/>
                </a:lnTo>
                <a:lnTo>
                  <a:pt x="0" y="25400"/>
                </a:lnTo>
                <a:lnTo>
                  <a:pt x="3893" y="11927"/>
                </a:lnTo>
                <a:lnTo>
                  <a:pt x="14001" y="2718"/>
                </a:lnTo>
                <a:lnTo>
                  <a:pt x="3886682" y="0"/>
                </a:lnTo>
                <a:lnTo>
                  <a:pt x="3900154" y="3893"/>
                </a:lnTo>
                <a:lnTo>
                  <a:pt x="3909364" y="14001"/>
                </a:lnTo>
                <a:lnTo>
                  <a:pt x="3912082" y="770470"/>
                </a:lnTo>
                <a:lnTo>
                  <a:pt x="3908189" y="783942"/>
                </a:lnTo>
                <a:lnTo>
                  <a:pt x="3898080" y="793152"/>
                </a:lnTo>
                <a:lnTo>
                  <a:pt x="3886682" y="795870"/>
                </a:lnTo>
                <a:close/>
              </a:path>
            </a:pathLst>
          </a:custGeom>
          <a:ln w="25400">
            <a:solidFill>
              <a:srgbClr val="365E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7"/>
          <p:cNvSpPr/>
          <p:nvPr/>
        </p:nvSpPr>
        <p:spPr>
          <a:xfrm>
            <a:off x="5172218" y="2745005"/>
            <a:ext cx="3505200" cy="796290"/>
          </a:xfrm>
          <a:custGeom>
            <a:avLst/>
            <a:gdLst/>
            <a:ahLst/>
            <a:cxnLst/>
            <a:rect l="l" t="t" r="r" b="b"/>
            <a:pathLst>
              <a:path w="3505200" h="796289">
                <a:moveTo>
                  <a:pt x="3479469" y="795870"/>
                </a:moveTo>
                <a:lnTo>
                  <a:pt x="25400" y="795870"/>
                </a:lnTo>
                <a:lnTo>
                  <a:pt x="11927" y="791977"/>
                </a:lnTo>
                <a:lnTo>
                  <a:pt x="2718" y="781868"/>
                </a:lnTo>
                <a:lnTo>
                  <a:pt x="0" y="25400"/>
                </a:lnTo>
                <a:lnTo>
                  <a:pt x="3893" y="11927"/>
                </a:lnTo>
                <a:lnTo>
                  <a:pt x="14001" y="2718"/>
                </a:lnTo>
                <a:lnTo>
                  <a:pt x="3479469" y="0"/>
                </a:lnTo>
                <a:lnTo>
                  <a:pt x="3492941" y="3893"/>
                </a:lnTo>
                <a:lnTo>
                  <a:pt x="3502151" y="14001"/>
                </a:lnTo>
                <a:lnTo>
                  <a:pt x="3504869" y="770470"/>
                </a:lnTo>
                <a:lnTo>
                  <a:pt x="3500976" y="783942"/>
                </a:lnTo>
                <a:lnTo>
                  <a:pt x="3490867" y="793152"/>
                </a:lnTo>
                <a:lnTo>
                  <a:pt x="3479469" y="795870"/>
                </a:lnTo>
                <a:close/>
              </a:path>
            </a:pathLst>
          </a:custGeom>
          <a:ln w="25399">
            <a:solidFill>
              <a:srgbClr val="365E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8"/>
          <p:cNvSpPr/>
          <p:nvPr/>
        </p:nvSpPr>
        <p:spPr>
          <a:xfrm>
            <a:off x="5172218" y="2745005"/>
            <a:ext cx="3505200" cy="796290"/>
          </a:xfrm>
          <a:custGeom>
            <a:avLst/>
            <a:gdLst/>
            <a:ahLst/>
            <a:cxnLst/>
            <a:rect l="l" t="t" r="r" b="b"/>
            <a:pathLst>
              <a:path w="3505200" h="796289">
                <a:moveTo>
                  <a:pt x="3479469" y="795870"/>
                </a:moveTo>
                <a:lnTo>
                  <a:pt x="25400" y="795870"/>
                </a:lnTo>
                <a:lnTo>
                  <a:pt x="11927" y="791977"/>
                </a:lnTo>
                <a:lnTo>
                  <a:pt x="2718" y="781868"/>
                </a:lnTo>
                <a:lnTo>
                  <a:pt x="0" y="25400"/>
                </a:lnTo>
                <a:lnTo>
                  <a:pt x="3893" y="11927"/>
                </a:lnTo>
                <a:lnTo>
                  <a:pt x="14001" y="2718"/>
                </a:lnTo>
                <a:lnTo>
                  <a:pt x="3479469" y="0"/>
                </a:lnTo>
                <a:lnTo>
                  <a:pt x="3492941" y="3893"/>
                </a:lnTo>
                <a:lnTo>
                  <a:pt x="3502151" y="14001"/>
                </a:lnTo>
                <a:lnTo>
                  <a:pt x="3504869" y="770470"/>
                </a:lnTo>
                <a:lnTo>
                  <a:pt x="3500976" y="783942"/>
                </a:lnTo>
                <a:lnTo>
                  <a:pt x="3490867" y="793152"/>
                </a:lnTo>
                <a:lnTo>
                  <a:pt x="3479469" y="795870"/>
                </a:lnTo>
                <a:close/>
              </a:path>
            </a:pathLst>
          </a:custGeom>
          <a:ln w="25399">
            <a:solidFill>
              <a:srgbClr val="365E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9"/>
          <p:cNvSpPr/>
          <p:nvPr/>
        </p:nvSpPr>
        <p:spPr>
          <a:xfrm>
            <a:off x="5388219" y="3621343"/>
            <a:ext cx="3289300" cy="455930"/>
          </a:xfrm>
          <a:custGeom>
            <a:avLst/>
            <a:gdLst/>
            <a:ahLst/>
            <a:cxnLst/>
            <a:rect l="l" t="t" r="r" b="b"/>
            <a:pathLst>
              <a:path w="3289300" h="455929">
                <a:moveTo>
                  <a:pt x="3263468" y="455663"/>
                </a:moveTo>
                <a:lnTo>
                  <a:pt x="25400" y="455663"/>
                </a:lnTo>
                <a:lnTo>
                  <a:pt x="11927" y="451769"/>
                </a:lnTo>
                <a:lnTo>
                  <a:pt x="2718" y="441661"/>
                </a:lnTo>
                <a:lnTo>
                  <a:pt x="0" y="25400"/>
                </a:lnTo>
                <a:lnTo>
                  <a:pt x="3893" y="11927"/>
                </a:lnTo>
                <a:lnTo>
                  <a:pt x="14001" y="2718"/>
                </a:lnTo>
                <a:lnTo>
                  <a:pt x="3263468" y="0"/>
                </a:lnTo>
                <a:lnTo>
                  <a:pt x="3276940" y="3893"/>
                </a:lnTo>
                <a:lnTo>
                  <a:pt x="3286149" y="14001"/>
                </a:lnTo>
                <a:lnTo>
                  <a:pt x="3288868" y="430263"/>
                </a:lnTo>
                <a:lnTo>
                  <a:pt x="3284974" y="443735"/>
                </a:lnTo>
                <a:lnTo>
                  <a:pt x="3274866" y="452945"/>
                </a:lnTo>
                <a:lnTo>
                  <a:pt x="3263468" y="455663"/>
                </a:lnTo>
                <a:close/>
              </a:path>
            </a:pathLst>
          </a:custGeom>
          <a:ln w="25399">
            <a:solidFill>
              <a:srgbClr val="8BA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0"/>
          <p:cNvSpPr/>
          <p:nvPr/>
        </p:nvSpPr>
        <p:spPr>
          <a:xfrm>
            <a:off x="5388219" y="4136142"/>
            <a:ext cx="3289300" cy="455930"/>
          </a:xfrm>
          <a:custGeom>
            <a:avLst/>
            <a:gdLst/>
            <a:ahLst/>
            <a:cxnLst/>
            <a:rect l="l" t="t" r="r" b="b"/>
            <a:pathLst>
              <a:path w="3289300" h="455929">
                <a:moveTo>
                  <a:pt x="3263468" y="455663"/>
                </a:moveTo>
                <a:lnTo>
                  <a:pt x="25400" y="455663"/>
                </a:lnTo>
                <a:lnTo>
                  <a:pt x="11927" y="451769"/>
                </a:lnTo>
                <a:lnTo>
                  <a:pt x="2718" y="441661"/>
                </a:lnTo>
                <a:lnTo>
                  <a:pt x="0" y="25399"/>
                </a:lnTo>
                <a:lnTo>
                  <a:pt x="3893" y="11927"/>
                </a:lnTo>
                <a:lnTo>
                  <a:pt x="14001" y="2718"/>
                </a:lnTo>
                <a:lnTo>
                  <a:pt x="3263468" y="0"/>
                </a:lnTo>
                <a:lnTo>
                  <a:pt x="3276940" y="3893"/>
                </a:lnTo>
                <a:lnTo>
                  <a:pt x="3286149" y="14001"/>
                </a:lnTo>
                <a:lnTo>
                  <a:pt x="3288868" y="430263"/>
                </a:lnTo>
                <a:lnTo>
                  <a:pt x="3284974" y="443735"/>
                </a:lnTo>
                <a:lnTo>
                  <a:pt x="3274866" y="452945"/>
                </a:lnTo>
                <a:lnTo>
                  <a:pt x="3263468" y="455663"/>
                </a:lnTo>
                <a:close/>
              </a:path>
            </a:pathLst>
          </a:custGeom>
          <a:ln w="25399">
            <a:solidFill>
              <a:srgbClr val="8BA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1"/>
          <p:cNvSpPr/>
          <p:nvPr/>
        </p:nvSpPr>
        <p:spPr>
          <a:xfrm>
            <a:off x="5388219" y="4650942"/>
            <a:ext cx="3289300" cy="455930"/>
          </a:xfrm>
          <a:custGeom>
            <a:avLst/>
            <a:gdLst/>
            <a:ahLst/>
            <a:cxnLst/>
            <a:rect l="l" t="t" r="r" b="b"/>
            <a:pathLst>
              <a:path w="3289300" h="455929">
                <a:moveTo>
                  <a:pt x="3263468" y="455663"/>
                </a:moveTo>
                <a:lnTo>
                  <a:pt x="25400" y="455663"/>
                </a:lnTo>
                <a:lnTo>
                  <a:pt x="11927" y="451769"/>
                </a:lnTo>
                <a:lnTo>
                  <a:pt x="2718" y="441661"/>
                </a:lnTo>
                <a:lnTo>
                  <a:pt x="0" y="25400"/>
                </a:lnTo>
                <a:lnTo>
                  <a:pt x="3893" y="11927"/>
                </a:lnTo>
                <a:lnTo>
                  <a:pt x="14001" y="2718"/>
                </a:lnTo>
                <a:lnTo>
                  <a:pt x="3263468" y="0"/>
                </a:lnTo>
                <a:lnTo>
                  <a:pt x="3276940" y="3893"/>
                </a:lnTo>
                <a:lnTo>
                  <a:pt x="3286149" y="14001"/>
                </a:lnTo>
                <a:lnTo>
                  <a:pt x="3288868" y="430263"/>
                </a:lnTo>
                <a:lnTo>
                  <a:pt x="3284974" y="443735"/>
                </a:lnTo>
                <a:lnTo>
                  <a:pt x="3274866" y="452945"/>
                </a:lnTo>
                <a:lnTo>
                  <a:pt x="3263468" y="455663"/>
                </a:lnTo>
                <a:close/>
              </a:path>
            </a:pathLst>
          </a:custGeom>
          <a:ln w="25399">
            <a:solidFill>
              <a:srgbClr val="8BA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4"/>
          <p:cNvSpPr/>
          <p:nvPr/>
        </p:nvSpPr>
        <p:spPr>
          <a:xfrm>
            <a:off x="1072684" y="3522305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0"/>
                </a:moveTo>
                <a:lnTo>
                  <a:pt x="0" y="131229"/>
                </a:lnTo>
              </a:path>
            </a:pathLst>
          </a:custGeom>
          <a:ln w="25400">
            <a:solidFill>
              <a:srgbClr val="365E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6"/>
          <p:cNvSpPr/>
          <p:nvPr/>
        </p:nvSpPr>
        <p:spPr>
          <a:xfrm>
            <a:off x="179512" y="3664399"/>
            <a:ext cx="2164437" cy="548005"/>
          </a:xfrm>
          <a:custGeom>
            <a:avLst/>
            <a:gdLst/>
            <a:ahLst/>
            <a:cxnLst/>
            <a:rect l="l" t="t" r="r" b="b"/>
            <a:pathLst>
              <a:path w="2134870" h="548004">
                <a:moveTo>
                  <a:pt x="2109038" y="547941"/>
                </a:moveTo>
                <a:lnTo>
                  <a:pt x="25400" y="547941"/>
                </a:lnTo>
                <a:lnTo>
                  <a:pt x="11927" y="544048"/>
                </a:lnTo>
                <a:lnTo>
                  <a:pt x="2718" y="533939"/>
                </a:lnTo>
                <a:lnTo>
                  <a:pt x="0" y="25399"/>
                </a:lnTo>
                <a:lnTo>
                  <a:pt x="3893" y="11927"/>
                </a:lnTo>
                <a:lnTo>
                  <a:pt x="14001" y="2718"/>
                </a:lnTo>
                <a:lnTo>
                  <a:pt x="2109038" y="0"/>
                </a:lnTo>
                <a:lnTo>
                  <a:pt x="2122510" y="3893"/>
                </a:lnTo>
                <a:lnTo>
                  <a:pt x="2131719" y="14001"/>
                </a:lnTo>
                <a:lnTo>
                  <a:pt x="2134438" y="522541"/>
                </a:lnTo>
                <a:lnTo>
                  <a:pt x="2130544" y="536013"/>
                </a:lnTo>
                <a:lnTo>
                  <a:pt x="2120436" y="545223"/>
                </a:lnTo>
                <a:lnTo>
                  <a:pt x="2109038" y="547941"/>
                </a:lnTo>
                <a:close/>
              </a:path>
            </a:pathLst>
          </a:custGeom>
          <a:ln w="25400">
            <a:solidFill>
              <a:srgbClr val="365E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7"/>
          <p:cNvSpPr/>
          <p:nvPr/>
        </p:nvSpPr>
        <p:spPr>
          <a:xfrm>
            <a:off x="4932040" y="2492897"/>
            <a:ext cx="454278" cy="3312368"/>
          </a:xfrm>
          <a:custGeom>
            <a:avLst/>
            <a:gdLst/>
            <a:ahLst/>
            <a:cxnLst/>
            <a:rect l="l" t="t" r="r" b="b"/>
            <a:pathLst>
              <a:path w="382270" h="3669665">
                <a:moveTo>
                  <a:pt x="0" y="0"/>
                </a:moveTo>
                <a:lnTo>
                  <a:pt x="0" y="3669220"/>
                </a:lnTo>
                <a:lnTo>
                  <a:pt x="382155" y="3669220"/>
                </a:lnTo>
              </a:path>
            </a:pathLst>
          </a:custGeom>
          <a:ln w="25400">
            <a:solidFill>
              <a:srgbClr val="365E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8"/>
          <p:cNvSpPr/>
          <p:nvPr/>
        </p:nvSpPr>
        <p:spPr>
          <a:xfrm>
            <a:off x="5364088" y="5373216"/>
            <a:ext cx="3293745" cy="864096"/>
          </a:xfrm>
          <a:custGeom>
            <a:avLst/>
            <a:gdLst/>
            <a:ahLst/>
            <a:cxnLst/>
            <a:rect l="l" t="t" r="r" b="b"/>
            <a:pathLst>
              <a:path w="3293745" h="904240">
                <a:moveTo>
                  <a:pt x="3268345" y="903871"/>
                </a:moveTo>
                <a:lnTo>
                  <a:pt x="25400" y="903871"/>
                </a:lnTo>
                <a:lnTo>
                  <a:pt x="11927" y="899978"/>
                </a:lnTo>
                <a:lnTo>
                  <a:pt x="2718" y="889869"/>
                </a:lnTo>
                <a:lnTo>
                  <a:pt x="0" y="25399"/>
                </a:lnTo>
                <a:lnTo>
                  <a:pt x="3893" y="11927"/>
                </a:lnTo>
                <a:lnTo>
                  <a:pt x="14001" y="2718"/>
                </a:lnTo>
                <a:lnTo>
                  <a:pt x="3268345" y="0"/>
                </a:lnTo>
                <a:lnTo>
                  <a:pt x="3281817" y="3893"/>
                </a:lnTo>
                <a:lnTo>
                  <a:pt x="3291026" y="14001"/>
                </a:lnTo>
                <a:lnTo>
                  <a:pt x="3293745" y="878471"/>
                </a:lnTo>
                <a:lnTo>
                  <a:pt x="3289851" y="891943"/>
                </a:lnTo>
                <a:lnTo>
                  <a:pt x="3279743" y="901153"/>
                </a:lnTo>
                <a:lnTo>
                  <a:pt x="3268345" y="903871"/>
                </a:lnTo>
                <a:close/>
              </a:path>
            </a:pathLst>
          </a:custGeom>
          <a:ln w="25400">
            <a:solidFill>
              <a:srgbClr val="365E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97"/>
          <p:cNvSpPr/>
          <p:nvPr/>
        </p:nvSpPr>
        <p:spPr>
          <a:xfrm>
            <a:off x="272514" y="3758653"/>
            <a:ext cx="478233" cy="380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98"/>
          <p:cNvSpPr/>
          <p:nvPr/>
        </p:nvSpPr>
        <p:spPr>
          <a:xfrm>
            <a:off x="258378" y="2821747"/>
            <a:ext cx="722122" cy="621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99"/>
          <p:cNvSpPr/>
          <p:nvPr/>
        </p:nvSpPr>
        <p:spPr>
          <a:xfrm>
            <a:off x="8400723" y="3803982"/>
            <a:ext cx="88265" cy="107314"/>
          </a:xfrm>
          <a:custGeom>
            <a:avLst/>
            <a:gdLst/>
            <a:ahLst/>
            <a:cxnLst/>
            <a:rect l="l" t="t" r="r" b="b"/>
            <a:pathLst>
              <a:path w="88265" h="107314">
                <a:moveTo>
                  <a:pt x="36258" y="88696"/>
                </a:moveTo>
                <a:lnTo>
                  <a:pt x="20383" y="88696"/>
                </a:lnTo>
                <a:lnTo>
                  <a:pt x="20383" y="105359"/>
                </a:lnTo>
                <a:lnTo>
                  <a:pt x="21945" y="106921"/>
                </a:lnTo>
                <a:lnTo>
                  <a:pt x="34709" y="106921"/>
                </a:lnTo>
                <a:lnTo>
                  <a:pt x="36258" y="105359"/>
                </a:lnTo>
                <a:lnTo>
                  <a:pt x="36258" y="88696"/>
                </a:lnTo>
                <a:close/>
              </a:path>
              <a:path w="88265" h="107314">
                <a:moveTo>
                  <a:pt x="65824" y="72821"/>
                </a:moveTo>
                <a:lnTo>
                  <a:pt x="1536" y="72821"/>
                </a:lnTo>
                <a:lnTo>
                  <a:pt x="0" y="74358"/>
                </a:lnTo>
                <a:lnTo>
                  <a:pt x="0" y="87160"/>
                </a:lnTo>
                <a:lnTo>
                  <a:pt x="1536" y="88696"/>
                </a:lnTo>
                <a:lnTo>
                  <a:pt x="65824" y="88696"/>
                </a:lnTo>
                <a:lnTo>
                  <a:pt x="67348" y="87160"/>
                </a:lnTo>
                <a:lnTo>
                  <a:pt x="67348" y="74358"/>
                </a:lnTo>
                <a:lnTo>
                  <a:pt x="65824" y="72821"/>
                </a:lnTo>
                <a:close/>
              </a:path>
              <a:path w="88265" h="107314">
                <a:moveTo>
                  <a:pt x="36258" y="63601"/>
                </a:moveTo>
                <a:lnTo>
                  <a:pt x="20383" y="63601"/>
                </a:lnTo>
                <a:lnTo>
                  <a:pt x="20383" y="72821"/>
                </a:lnTo>
                <a:lnTo>
                  <a:pt x="36258" y="72821"/>
                </a:lnTo>
                <a:lnTo>
                  <a:pt x="36258" y="63601"/>
                </a:lnTo>
                <a:close/>
              </a:path>
              <a:path w="88265" h="107314">
                <a:moveTo>
                  <a:pt x="82226" y="15862"/>
                </a:moveTo>
                <a:lnTo>
                  <a:pt x="66065" y="15862"/>
                </a:lnTo>
                <a:lnTo>
                  <a:pt x="73215" y="23012"/>
                </a:lnTo>
                <a:lnTo>
                  <a:pt x="73215" y="40589"/>
                </a:lnTo>
                <a:lnTo>
                  <a:pt x="66065" y="47739"/>
                </a:lnTo>
                <a:lnTo>
                  <a:pt x="1536" y="47739"/>
                </a:lnTo>
                <a:lnTo>
                  <a:pt x="0" y="49263"/>
                </a:lnTo>
                <a:lnTo>
                  <a:pt x="0" y="62077"/>
                </a:lnTo>
                <a:lnTo>
                  <a:pt x="1536" y="63601"/>
                </a:lnTo>
                <a:lnTo>
                  <a:pt x="57276" y="63601"/>
                </a:lnTo>
                <a:lnTo>
                  <a:pt x="70974" y="60499"/>
                </a:lnTo>
                <a:lnTo>
                  <a:pt x="81699" y="52153"/>
                </a:lnTo>
                <a:lnTo>
                  <a:pt x="88013" y="40003"/>
                </a:lnTo>
                <a:lnTo>
                  <a:pt x="85913" y="22883"/>
                </a:lnTo>
                <a:lnTo>
                  <a:pt x="82226" y="15862"/>
                </a:lnTo>
                <a:close/>
              </a:path>
              <a:path w="88265" h="107314">
                <a:moveTo>
                  <a:pt x="21920" y="0"/>
                </a:moveTo>
                <a:lnTo>
                  <a:pt x="20383" y="1524"/>
                </a:lnTo>
                <a:lnTo>
                  <a:pt x="20383" y="47739"/>
                </a:lnTo>
                <a:lnTo>
                  <a:pt x="36258" y="47739"/>
                </a:lnTo>
                <a:lnTo>
                  <a:pt x="36258" y="15862"/>
                </a:lnTo>
                <a:lnTo>
                  <a:pt x="82226" y="15862"/>
                </a:lnTo>
                <a:lnTo>
                  <a:pt x="79385" y="10453"/>
                </a:lnTo>
                <a:lnTo>
                  <a:pt x="69549" y="2799"/>
                </a:lnTo>
                <a:lnTo>
                  <a:pt x="57521" y="10"/>
                </a:lnTo>
                <a:lnTo>
                  <a:pt x="21920" y="0"/>
                </a:lnTo>
                <a:close/>
              </a:path>
            </a:pathLst>
          </a:custGeom>
          <a:solidFill>
            <a:srgbClr val="8BA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00"/>
          <p:cNvSpPr/>
          <p:nvPr/>
        </p:nvSpPr>
        <p:spPr>
          <a:xfrm>
            <a:off x="8341317" y="3751721"/>
            <a:ext cx="210185" cy="210820"/>
          </a:xfrm>
          <a:custGeom>
            <a:avLst/>
            <a:gdLst/>
            <a:ahLst/>
            <a:cxnLst/>
            <a:rect l="l" t="t" r="r" b="b"/>
            <a:pathLst>
              <a:path w="210184" h="210820">
                <a:moveTo>
                  <a:pt x="99555" y="0"/>
                </a:moveTo>
                <a:lnTo>
                  <a:pt x="60442" y="9902"/>
                </a:lnTo>
                <a:lnTo>
                  <a:pt x="28705" y="34000"/>
                </a:lnTo>
                <a:lnTo>
                  <a:pt x="7504" y="70099"/>
                </a:lnTo>
                <a:lnTo>
                  <a:pt x="0" y="116005"/>
                </a:lnTo>
                <a:lnTo>
                  <a:pt x="2432" y="130169"/>
                </a:lnTo>
                <a:lnTo>
                  <a:pt x="20142" y="167880"/>
                </a:lnTo>
                <a:lnTo>
                  <a:pt x="50625" y="195577"/>
                </a:lnTo>
                <a:lnTo>
                  <a:pt x="90229" y="209605"/>
                </a:lnTo>
                <a:lnTo>
                  <a:pt x="104826" y="210613"/>
                </a:lnTo>
                <a:lnTo>
                  <a:pt x="116004" y="210024"/>
                </a:lnTo>
                <a:lnTo>
                  <a:pt x="130114" y="207544"/>
                </a:lnTo>
                <a:lnTo>
                  <a:pt x="143517" y="203248"/>
                </a:lnTo>
                <a:lnTo>
                  <a:pt x="156080" y="197269"/>
                </a:lnTo>
                <a:lnTo>
                  <a:pt x="162407" y="193157"/>
                </a:lnTo>
                <a:lnTo>
                  <a:pt x="97108" y="193157"/>
                </a:lnTo>
                <a:lnTo>
                  <a:pt x="83905" y="190949"/>
                </a:lnTo>
                <a:lnTo>
                  <a:pt x="49358" y="172810"/>
                </a:lnTo>
                <a:lnTo>
                  <a:pt x="25754" y="139370"/>
                </a:lnTo>
                <a:lnTo>
                  <a:pt x="17397" y="93160"/>
                </a:lnTo>
                <a:lnTo>
                  <a:pt x="20484" y="79231"/>
                </a:lnTo>
                <a:lnTo>
                  <a:pt x="41613" y="43713"/>
                </a:lnTo>
                <a:lnTo>
                  <a:pt x="76498" y="21650"/>
                </a:lnTo>
                <a:lnTo>
                  <a:pt x="104826" y="16989"/>
                </a:lnTo>
                <a:lnTo>
                  <a:pt x="160546" y="16989"/>
                </a:lnTo>
                <a:lnTo>
                  <a:pt x="156251" y="14228"/>
                </a:lnTo>
                <a:lnTo>
                  <a:pt x="143452" y="8168"/>
                </a:lnTo>
                <a:lnTo>
                  <a:pt x="129665" y="3692"/>
                </a:lnTo>
                <a:lnTo>
                  <a:pt x="114997" y="927"/>
                </a:lnTo>
                <a:lnTo>
                  <a:pt x="99555" y="0"/>
                </a:lnTo>
                <a:close/>
              </a:path>
              <a:path w="210184" h="210820">
                <a:moveTo>
                  <a:pt x="160546" y="16989"/>
                </a:moveTo>
                <a:lnTo>
                  <a:pt x="104826" y="16989"/>
                </a:lnTo>
                <a:lnTo>
                  <a:pt x="105668" y="16993"/>
                </a:lnTo>
                <a:lnTo>
                  <a:pt x="119847" y="18272"/>
                </a:lnTo>
                <a:lnTo>
                  <a:pt x="157316" y="34606"/>
                </a:lnTo>
                <a:lnTo>
                  <a:pt x="183291" y="66313"/>
                </a:lnTo>
                <a:lnTo>
                  <a:pt x="192988" y="109252"/>
                </a:lnTo>
                <a:lnTo>
                  <a:pt x="191271" y="122985"/>
                </a:lnTo>
                <a:lnTo>
                  <a:pt x="174063" y="159160"/>
                </a:lnTo>
                <a:lnTo>
                  <a:pt x="141598" y="184025"/>
                </a:lnTo>
                <a:lnTo>
                  <a:pt x="97108" y="193157"/>
                </a:lnTo>
                <a:lnTo>
                  <a:pt x="162407" y="193157"/>
                </a:lnTo>
                <a:lnTo>
                  <a:pt x="195265" y="159103"/>
                </a:lnTo>
                <a:lnTo>
                  <a:pt x="209194" y="119380"/>
                </a:lnTo>
                <a:lnTo>
                  <a:pt x="210196" y="104693"/>
                </a:lnTo>
                <a:lnTo>
                  <a:pt x="209164" y="90477"/>
                </a:lnTo>
                <a:lnTo>
                  <a:pt x="195418" y="51809"/>
                </a:lnTo>
                <a:lnTo>
                  <a:pt x="167931" y="21734"/>
                </a:lnTo>
                <a:lnTo>
                  <a:pt x="160546" y="16989"/>
                </a:lnTo>
                <a:close/>
              </a:path>
            </a:pathLst>
          </a:custGeom>
          <a:solidFill>
            <a:srgbClr val="8BA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01"/>
          <p:cNvSpPr/>
          <p:nvPr/>
        </p:nvSpPr>
        <p:spPr>
          <a:xfrm>
            <a:off x="8297676" y="3708266"/>
            <a:ext cx="297180" cy="297815"/>
          </a:xfrm>
          <a:custGeom>
            <a:avLst/>
            <a:gdLst/>
            <a:ahLst/>
            <a:cxnLst/>
            <a:rect l="l" t="t" r="r" b="b"/>
            <a:pathLst>
              <a:path w="297179" h="297814">
                <a:moveTo>
                  <a:pt x="147962" y="0"/>
                </a:moveTo>
                <a:lnTo>
                  <a:pt x="106392" y="6107"/>
                </a:lnTo>
                <a:lnTo>
                  <a:pt x="69379" y="23196"/>
                </a:lnTo>
                <a:lnTo>
                  <a:pt x="38615" y="49852"/>
                </a:lnTo>
                <a:lnTo>
                  <a:pt x="15793" y="84657"/>
                </a:lnTo>
                <a:lnTo>
                  <a:pt x="2604" y="126197"/>
                </a:lnTo>
                <a:lnTo>
                  <a:pt x="0" y="156933"/>
                </a:lnTo>
                <a:lnTo>
                  <a:pt x="1503" y="171394"/>
                </a:lnTo>
                <a:lnTo>
                  <a:pt x="13863" y="211861"/>
                </a:lnTo>
                <a:lnTo>
                  <a:pt x="36575" y="246530"/>
                </a:lnTo>
                <a:lnTo>
                  <a:pt x="67802" y="273565"/>
                </a:lnTo>
                <a:lnTo>
                  <a:pt x="105711" y="291131"/>
                </a:lnTo>
                <a:lnTo>
                  <a:pt x="148466" y="297395"/>
                </a:lnTo>
                <a:lnTo>
                  <a:pt x="149312" y="297392"/>
                </a:lnTo>
                <a:lnTo>
                  <a:pt x="190798" y="291208"/>
                </a:lnTo>
                <a:lnTo>
                  <a:pt x="217179" y="280240"/>
                </a:lnTo>
                <a:lnTo>
                  <a:pt x="145397" y="280240"/>
                </a:lnTo>
                <a:lnTo>
                  <a:pt x="131365" y="279164"/>
                </a:lnTo>
                <a:lnTo>
                  <a:pt x="92254" y="267449"/>
                </a:lnTo>
                <a:lnTo>
                  <a:pt x="59262" y="244286"/>
                </a:lnTo>
                <a:lnTo>
                  <a:pt x="34496" y="211324"/>
                </a:lnTo>
                <a:lnTo>
                  <a:pt x="20065" y="170212"/>
                </a:lnTo>
                <a:lnTo>
                  <a:pt x="17229" y="139092"/>
                </a:lnTo>
                <a:lnTo>
                  <a:pt x="19069" y="124734"/>
                </a:lnTo>
                <a:lnTo>
                  <a:pt x="33280" y="85136"/>
                </a:lnTo>
                <a:lnTo>
                  <a:pt x="58703" y="52573"/>
                </a:lnTo>
                <a:lnTo>
                  <a:pt x="92996" y="29390"/>
                </a:lnTo>
                <a:lnTo>
                  <a:pt x="133815" y="17929"/>
                </a:lnTo>
                <a:lnTo>
                  <a:pt x="148466" y="17118"/>
                </a:lnTo>
                <a:lnTo>
                  <a:pt x="217454" y="17118"/>
                </a:lnTo>
                <a:lnTo>
                  <a:pt x="216867" y="16777"/>
                </a:lnTo>
                <a:lnTo>
                  <a:pt x="204176" y="10917"/>
                </a:lnTo>
                <a:lnTo>
                  <a:pt x="190874" y="6242"/>
                </a:lnTo>
                <a:lnTo>
                  <a:pt x="177026" y="2819"/>
                </a:lnTo>
                <a:lnTo>
                  <a:pt x="162700" y="716"/>
                </a:lnTo>
                <a:lnTo>
                  <a:pt x="147962" y="0"/>
                </a:lnTo>
                <a:close/>
              </a:path>
              <a:path w="297179" h="297814">
                <a:moveTo>
                  <a:pt x="217454" y="17118"/>
                </a:moveTo>
                <a:lnTo>
                  <a:pt x="148466" y="17118"/>
                </a:lnTo>
                <a:lnTo>
                  <a:pt x="153595" y="17217"/>
                </a:lnTo>
                <a:lnTo>
                  <a:pt x="167434" y="18490"/>
                </a:lnTo>
                <a:lnTo>
                  <a:pt x="205960" y="30636"/>
                </a:lnTo>
                <a:lnTo>
                  <a:pt x="238400" y="54109"/>
                </a:lnTo>
                <a:lnTo>
                  <a:pt x="262697" y="87411"/>
                </a:lnTo>
                <a:lnTo>
                  <a:pt x="276793" y="129046"/>
                </a:lnTo>
                <a:lnTo>
                  <a:pt x="279509" y="160693"/>
                </a:lnTo>
                <a:lnTo>
                  <a:pt x="277444" y="174807"/>
                </a:lnTo>
                <a:lnTo>
                  <a:pt x="262752" y="213680"/>
                </a:lnTo>
                <a:lnTo>
                  <a:pt x="236950" y="245587"/>
                </a:lnTo>
                <a:lnTo>
                  <a:pt x="202150" y="268266"/>
                </a:lnTo>
                <a:lnTo>
                  <a:pt x="160460" y="279455"/>
                </a:lnTo>
                <a:lnTo>
                  <a:pt x="145397" y="280240"/>
                </a:lnTo>
                <a:lnTo>
                  <a:pt x="217179" y="280240"/>
                </a:lnTo>
                <a:lnTo>
                  <a:pt x="248983" y="257247"/>
                </a:lnTo>
                <a:lnTo>
                  <a:pt x="274572" y="224953"/>
                </a:lnTo>
                <a:lnTo>
                  <a:pt x="291113" y="185414"/>
                </a:lnTo>
                <a:lnTo>
                  <a:pt x="296860" y="141296"/>
                </a:lnTo>
                <a:lnTo>
                  <a:pt x="296806" y="139092"/>
                </a:lnTo>
                <a:lnTo>
                  <a:pt x="288317" y="98180"/>
                </a:lnTo>
                <a:lnTo>
                  <a:pt x="268792" y="61476"/>
                </a:lnTo>
                <a:lnTo>
                  <a:pt x="240143" y="31779"/>
                </a:lnTo>
                <a:lnTo>
                  <a:pt x="228878" y="23754"/>
                </a:lnTo>
                <a:lnTo>
                  <a:pt x="217454" y="17118"/>
                </a:lnTo>
                <a:close/>
              </a:path>
            </a:pathLst>
          </a:custGeom>
          <a:solidFill>
            <a:srgbClr val="8BA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02"/>
          <p:cNvSpPr/>
          <p:nvPr/>
        </p:nvSpPr>
        <p:spPr>
          <a:xfrm>
            <a:off x="8400723" y="4312399"/>
            <a:ext cx="88265" cy="107314"/>
          </a:xfrm>
          <a:custGeom>
            <a:avLst/>
            <a:gdLst/>
            <a:ahLst/>
            <a:cxnLst/>
            <a:rect l="l" t="t" r="r" b="b"/>
            <a:pathLst>
              <a:path w="88265" h="107314">
                <a:moveTo>
                  <a:pt x="36258" y="88696"/>
                </a:moveTo>
                <a:lnTo>
                  <a:pt x="20383" y="88696"/>
                </a:lnTo>
                <a:lnTo>
                  <a:pt x="20383" y="105359"/>
                </a:lnTo>
                <a:lnTo>
                  <a:pt x="21945" y="106921"/>
                </a:lnTo>
                <a:lnTo>
                  <a:pt x="34709" y="106921"/>
                </a:lnTo>
                <a:lnTo>
                  <a:pt x="36258" y="105359"/>
                </a:lnTo>
                <a:lnTo>
                  <a:pt x="36258" y="88696"/>
                </a:lnTo>
                <a:close/>
              </a:path>
              <a:path w="88265" h="107314">
                <a:moveTo>
                  <a:pt x="65824" y="72821"/>
                </a:moveTo>
                <a:lnTo>
                  <a:pt x="1536" y="72821"/>
                </a:lnTo>
                <a:lnTo>
                  <a:pt x="0" y="74358"/>
                </a:lnTo>
                <a:lnTo>
                  <a:pt x="0" y="87160"/>
                </a:lnTo>
                <a:lnTo>
                  <a:pt x="1536" y="88696"/>
                </a:lnTo>
                <a:lnTo>
                  <a:pt x="65824" y="88696"/>
                </a:lnTo>
                <a:lnTo>
                  <a:pt x="67348" y="87160"/>
                </a:lnTo>
                <a:lnTo>
                  <a:pt x="67348" y="74358"/>
                </a:lnTo>
                <a:lnTo>
                  <a:pt x="65824" y="72821"/>
                </a:lnTo>
                <a:close/>
              </a:path>
              <a:path w="88265" h="107314">
                <a:moveTo>
                  <a:pt x="36258" y="63601"/>
                </a:moveTo>
                <a:lnTo>
                  <a:pt x="20383" y="63601"/>
                </a:lnTo>
                <a:lnTo>
                  <a:pt x="20383" y="72821"/>
                </a:lnTo>
                <a:lnTo>
                  <a:pt x="36258" y="72821"/>
                </a:lnTo>
                <a:lnTo>
                  <a:pt x="36258" y="63601"/>
                </a:lnTo>
                <a:close/>
              </a:path>
              <a:path w="88265" h="107314">
                <a:moveTo>
                  <a:pt x="82226" y="15862"/>
                </a:moveTo>
                <a:lnTo>
                  <a:pt x="66065" y="15862"/>
                </a:lnTo>
                <a:lnTo>
                  <a:pt x="73215" y="23012"/>
                </a:lnTo>
                <a:lnTo>
                  <a:pt x="73215" y="40589"/>
                </a:lnTo>
                <a:lnTo>
                  <a:pt x="66065" y="47739"/>
                </a:lnTo>
                <a:lnTo>
                  <a:pt x="1536" y="47739"/>
                </a:lnTo>
                <a:lnTo>
                  <a:pt x="0" y="49263"/>
                </a:lnTo>
                <a:lnTo>
                  <a:pt x="0" y="62077"/>
                </a:lnTo>
                <a:lnTo>
                  <a:pt x="1536" y="63601"/>
                </a:lnTo>
                <a:lnTo>
                  <a:pt x="57276" y="63601"/>
                </a:lnTo>
                <a:lnTo>
                  <a:pt x="70974" y="60499"/>
                </a:lnTo>
                <a:lnTo>
                  <a:pt x="81699" y="52153"/>
                </a:lnTo>
                <a:lnTo>
                  <a:pt x="88013" y="40003"/>
                </a:lnTo>
                <a:lnTo>
                  <a:pt x="85913" y="22883"/>
                </a:lnTo>
                <a:lnTo>
                  <a:pt x="82226" y="15862"/>
                </a:lnTo>
                <a:close/>
              </a:path>
              <a:path w="88265" h="107314">
                <a:moveTo>
                  <a:pt x="21920" y="0"/>
                </a:moveTo>
                <a:lnTo>
                  <a:pt x="20383" y="1524"/>
                </a:lnTo>
                <a:lnTo>
                  <a:pt x="20383" y="47739"/>
                </a:lnTo>
                <a:lnTo>
                  <a:pt x="36258" y="47739"/>
                </a:lnTo>
                <a:lnTo>
                  <a:pt x="36258" y="15862"/>
                </a:lnTo>
                <a:lnTo>
                  <a:pt x="82226" y="15862"/>
                </a:lnTo>
                <a:lnTo>
                  <a:pt x="79385" y="10453"/>
                </a:lnTo>
                <a:lnTo>
                  <a:pt x="69549" y="2799"/>
                </a:lnTo>
                <a:lnTo>
                  <a:pt x="57521" y="10"/>
                </a:lnTo>
                <a:lnTo>
                  <a:pt x="21920" y="0"/>
                </a:lnTo>
                <a:close/>
              </a:path>
            </a:pathLst>
          </a:custGeom>
          <a:solidFill>
            <a:srgbClr val="8BA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03"/>
          <p:cNvSpPr/>
          <p:nvPr/>
        </p:nvSpPr>
        <p:spPr>
          <a:xfrm>
            <a:off x="8341317" y="4260139"/>
            <a:ext cx="210185" cy="210820"/>
          </a:xfrm>
          <a:custGeom>
            <a:avLst/>
            <a:gdLst/>
            <a:ahLst/>
            <a:cxnLst/>
            <a:rect l="l" t="t" r="r" b="b"/>
            <a:pathLst>
              <a:path w="210184" h="210820">
                <a:moveTo>
                  <a:pt x="99555" y="0"/>
                </a:moveTo>
                <a:lnTo>
                  <a:pt x="60442" y="9902"/>
                </a:lnTo>
                <a:lnTo>
                  <a:pt x="28705" y="34000"/>
                </a:lnTo>
                <a:lnTo>
                  <a:pt x="7504" y="70099"/>
                </a:lnTo>
                <a:lnTo>
                  <a:pt x="0" y="116005"/>
                </a:lnTo>
                <a:lnTo>
                  <a:pt x="2432" y="130169"/>
                </a:lnTo>
                <a:lnTo>
                  <a:pt x="20142" y="167880"/>
                </a:lnTo>
                <a:lnTo>
                  <a:pt x="50625" y="195577"/>
                </a:lnTo>
                <a:lnTo>
                  <a:pt x="90229" y="209605"/>
                </a:lnTo>
                <a:lnTo>
                  <a:pt x="104826" y="210613"/>
                </a:lnTo>
                <a:lnTo>
                  <a:pt x="116004" y="210024"/>
                </a:lnTo>
                <a:lnTo>
                  <a:pt x="130114" y="207544"/>
                </a:lnTo>
                <a:lnTo>
                  <a:pt x="143517" y="203248"/>
                </a:lnTo>
                <a:lnTo>
                  <a:pt x="156080" y="197269"/>
                </a:lnTo>
                <a:lnTo>
                  <a:pt x="162407" y="193157"/>
                </a:lnTo>
                <a:lnTo>
                  <a:pt x="97108" y="193157"/>
                </a:lnTo>
                <a:lnTo>
                  <a:pt x="83905" y="190949"/>
                </a:lnTo>
                <a:lnTo>
                  <a:pt x="49358" y="172810"/>
                </a:lnTo>
                <a:lnTo>
                  <a:pt x="25754" y="139370"/>
                </a:lnTo>
                <a:lnTo>
                  <a:pt x="17397" y="93160"/>
                </a:lnTo>
                <a:lnTo>
                  <a:pt x="20484" y="79231"/>
                </a:lnTo>
                <a:lnTo>
                  <a:pt x="41613" y="43713"/>
                </a:lnTo>
                <a:lnTo>
                  <a:pt x="76498" y="21650"/>
                </a:lnTo>
                <a:lnTo>
                  <a:pt x="104826" y="16989"/>
                </a:lnTo>
                <a:lnTo>
                  <a:pt x="160546" y="16989"/>
                </a:lnTo>
                <a:lnTo>
                  <a:pt x="156251" y="14228"/>
                </a:lnTo>
                <a:lnTo>
                  <a:pt x="143452" y="8168"/>
                </a:lnTo>
                <a:lnTo>
                  <a:pt x="129665" y="3692"/>
                </a:lnTo>
                <a:lnTo>
                  <a:pt x="114997" y="927"/>
                </a:lnTo>
                <a:lnTo>
                  <a:pt x="99555" y="0"/>
                </a:lnTo>
                <a:close/>
              </a:path>
              <a:path w="210184" h="210820">
                <a:moveTo>
                  <a:pt x="160546" y="16989"/>
                </a:moveTo>
                <a:lnTo>
                  <a:pt x="104826" y="16989"/>
                </a:lnTo>
                <a:lnTo>
                  <a:pt x="105668" y="16993"/>
                </a:lnTo>
                <a:lnTo>
                  <a:pt x="119847" y="18272"/>
                </a:lnTo>
                <a:lnTo>
                  <a:pt x="157316" y="34606"/>
                </a:lnTo>
                <a:lnTo>
                  <a:pt x="183291" y="66313"/>
                </a:lnTo>
                <a:lnTo>
                  <a:pt x="192988" y="109252"/>
                </a:lnTo>
                <a:lnTo>
                  <a:pt x="191271" y="122985"/>
                </a:lnTo>
                <a:lnTo>
                  <a:pt x="174063" y="159160"/>
                </a:lnTo>
                <a:lnTo>
                  <a:pt x="141598" y="184025"/>
                </a:lnTo>
                <a:lnTo>
                  <a:pt x="97108" y="193157"/>
                </a:lnTo>
                <a:lnTo>
                  <a:pt x="162407" y="193157"/>
                </a:lnTo>
                <a:lnTo>
                  <a:pt x="195265" y="159103"/>
                </a:lnTo>
                <a:lnTo>
                  <a:pt x="209194" y="119380"/>
                </a:lnTo>
                <a:lnTo>
                  <a:pt x="210196" y="104693"/>
                </a:lnTo>
                <a:lnTo>
                  <a:pt x="209164" y="90477"/>
                </a:lnTo>
                <a:lnTo>
                  <a:pt x="195418" y="51809"/>
                </a:lnTo>
                <a:lnTo>
                  <a:pt x="167931" y="21734"/>
                </a:lnTo>
                <a:lnTo>
                  <a:pt x="160546" y="16989"/>
                </a:lnTo>
                <a:close/>
              </a:path>
            </a:pathLst>
          </a:custGeom>
          <a:solidFill>
            <a:srgbClr val="8BA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04"/>
          <p:cNvSpPr/>
          <p:nvPr/>
        </p:nvSpPr>
        <p:spPr>
          <a:xfrm>
            <a:off x="8297676" y="4216684"/>
            <a:ext cx="297180" cy="297815"/>
          </a:xfrm>
          <a:custGeom>
            <a:avLst/>
            <a:gdLst/>
            <a:ahLst/>
            <a:cxnLst/>
            <a:rect l="l" t="t" r="r" b="b"/>
            <a:pathLst>
              <a:path w="297179" h="297814">
                <a:moveTo>
                  <a:pt x="147962" y="0"/>
                </a:moveTo>
                <a:lnTo>
                  <a:pt x="106392" y="6107"/>
                </a:lnTo>
                <a:lnTo>
                  <a:pt x="69379" y="23196"/>
                </a:lnTo>
                <a:lnTo>
                  <a:pt x="38615" y="49852"/>
                </a:lnTo>
                <a:lnTo>
                  <a:pt x="15793" y="84657"/>
                </a:lnTo>
                <a:lnTo>
                  <a:pt x="2604" y="126197"/>
                </a:lnTo>
                <a:lnTo>
                  <a:pt x="0" y="156933"/>
                </a:lnTo>
                <a:lnTo>
                  <a:pt x="1503" y="171394"/>
                </a:lnTo>
                <a:lnTo>
                  <a:pt x="13863" y="211861"/>
                </a:lnTo>
                <a:lnTo>
                  <a:pt x="36575" y="246530"/>
                </a:lnTo>
                <a:lnTo>
                  <a:pt x="67802" y="273565"/>
                </a:lnTo>
                <a:lnTo>
                  <a:pt x="105711" y="291131"/>
                </a:lnTo>
                <a:lnTo>
                  <a:pt x="148466" y="297395"/>
                </a:lnTo>
                <a:lnTo>
                  <a:pt x="149312" y="297392"/>
                </a:lnTo>
                <a:lnTo>
                  <a:pt x="190798" y="291208"/>
                </a:lnTo>
                <a:lnTo>
                  <a:pt x="217179" y="280240"/>
                </a:lnTo>
                <a:lnTo>
                  <a:pt x="145397" y="280240"/>
                </a:lnTo>
                <a:lnTo>
                  <a:pt x="131365" y="279164"/>
                </a:lnTo>
                <a:lnTo>
                  <a:pt x="92254" y="267449"/>
                </a:lnTo>
                <a:lnTo>
                  <a:pt x="59262" y="244286"/>
                </a:lnTo>
                <a:lnTo>
                  <a:pt x="34496" y="211324"/>
                </a:lnTo>
                <a:lnTo>
                  <a:pt x="20065" y="170212"/>
                </a:lnTo>
                <a:lnTo>
                  <a:pt x="17229" y="139092"/>
                </a:lnTo>
                <a:lnTo>
                  <a:pt x="19069" y="124734"/>
                </a:lnTo>
                <a:lnTo>
                  <a:pt x="33280" y="85136"/>
                </a:lnTo>
                <a:lnTo>
                  <a:pt x="58703" y="52573"/>
                </a:lnTo>
                <a:lnTo>
                  <a:pt x="92996" y="29390"/>
                </a:lnTo>
                <a:lnTo>
                  <a:pt x="133815" y="17929"/>
                </a:lnTo>
                <a:lnTo>
                  <a:pt x="148466" y="17118"/>
                </a:lnTo>
                <a:lnTo>
                  <a:pt x="217454" y="17118"/>
                </a:lnTo>
                <a:lnTo>
                  <a:pt x="216867" y="16777"/>
                </a:lnTo>
                <a:lnTo>
                  <a:pt x="204176" y="10917"/>
                </a:lnTo>
                <a:lnTo>
                  <a:pt x="190874" y="6242"/>
                </a:lnTo>
                <a:lnTo>
                  <a:pt x="177026" y="2819"/>
                </a:lnTo>
                <a:lnTo>
                  <a:pt x="162700" y="716"/>
                </a:lnTo>
                <a:lnTo>
                  <a:pt x="147962" y="0"/>
                </a:lnTo>
                <a:close/>
              </a:path>
              <a:path w="297179" h="297814">
                <a:moveTo>
                  <a:pt x="217454" y="17118"/>
                </a:moveTo>
                <a:lnTo>
                  <a:pt x="148466" y="17118"/>
                </a:lnTo>
                <a:lnTo>
                  <a:pt x="153595" y="17217"/>
                </a:lnTo>
                <a:lnTo>
                  <a:pt x="167434" y="18490"/>
                </a:lnTo>
                <a:lnTo>
                  <a:pt x="205960" y="30636"/>
                </a:lnTo>
                <a:lnTo>
                  <a:pt x="238400" y="54109"/>
                </a:lnTo>
                <a:lnTo>
                  <a:pt x="262697" y="87411"/>
                </a:lnTo>
                <a:lnTo>
                  <a:pt x="276793" y="129046"/>
                </a:lnTo>
                <a:lnTo>
                  <a:pt x="279509" y="160693"/>
                </a:lnTo>
                <a:lnTo>
                  <a:pt x="277444" y="174807"/>
                </a:lnTo>
                <a:lnTo>
                  <a:pt x="262752" y="213680"/>
                </a:lnTo>
                <a:lnTo>
                  <a:pt x="236950" y="245587"/>
                </a:lnTo>
                <a:lnTo>
                  <a:pt x="202150" y="268266"/>
                </a:lnTo>
                <a:lnTo>
                  <a:pt x="160460" y="279455"/>
                </a:lnTo>
                <a:lnTo>
                  <a:pt x="145397" y="280240"/>
                </a:lnTo>
                <a:lnTo>
                  <a:pt x="217179" y="280240"/>
                </a:lnTo>
                <a:lnTo>
                  <a:pt x="248983" y="257247"/>
                </a:lnTo>
                <a:lnTo>
                  <a:pt x="274572" y="224953"/>
                </a:lnTo>
                <a:lnTo>
                  <a:pt x="291113" y="185414"/>
                </a:lnTo>
                <a:lnTo>
                  <a:pt x="296860" y="141296"/>
                </a:lnTo>
                <a:lnTo>
                  <a:pt x="296806" y="139092"/>
                </a:lnTo>
                <a:lnTo>
                  <a:pt x="288317" y="98180"/>
                </a:lnTo>
                <a:lnTo>
                  <a:pt x="268792" y="61476"/>
                </a:lnTo>
                <a:lnTo>
                  <a:pt x="240143" y="31779"/>
                </a:lnTo>
                <a:lnTo>
                  <a:pt x="228878" y="23754"/>
                </a:lnTo>
                <a:lnTo>
                  <a:pt x="217454" y="17118"/>
                </a:lnTo>
                <a:close/>
              </a:path>
            </a:pathLst>
          </a:custGeom>
          <a:solidFill>
            <a:srgbClr val="8BA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05"/>
          <p:cNvSpPr/>
          <p:nvPr/>
        </p:nvSpPr>
        <p:spPr>
          <a:xfrm>
            <a:off x="8400723" y="4820817"/>
            <a:ext cx="88265" cy="107314"/>
          </a:xfrm>
          <a:custGeom>
            <a:avLst/>
            <a:gdLst/>
            <a:ahLst/>
            <a:cxnLst/>
            <a:rect l="l" t="t" r="r" b="b"/>
            <a:pathLst>
              <a:path w="88265" h="107314">
                <a:moveTo>
                  <a:pt x="36258" y="88696"/>
                </a:moveTo>
                <a:lnTo>
                  <a:pt x="20383" y="88696"/>
                </a:lnTo>
                <a:lnTo>
                  <a:pt x="20383" y="105359"/>
                </a:lnTo>
                <a:lnTo>
                  <a:pt x="21945" y="106921"/>
                </a:lnTo>
                <a:lnTo>
                  <a:pt x="34709" y="106921"/>
                </a:lnTo>
                <a:lnTo>
                  <a:pt x="36258" y="105359"/>
                </a:lnTo>
                <a:lnTo>
                  <a:pt x="36258" y="88696"/>
                </a:lnTo>
                <a:close/>
              </a:path>
              <a:path w="88265" h="107314">
                <a:moveTo>
                  <a:pt x="65824" y="72821"/>
                </a:moveTo>
                <a:lnTo>
                  <a:pt x="1536" y="72821"/>
                </a:lnTo>
                <a:lnTo>
                  <a:pt x="0" y="74358"/>
                </a:lnTo>
                <a:lnTo>
                  <a:pt x="0" y="87160"/>
                </a:lnTo>
                <a:lnTo>
                  <a:pt x="1536" y="88696"/>
                </a:lnTo>
                <a:lnTo>
                  <a:pt x="65824" y="88696"/>
                </a:lnTo>
                <a:lnTo>
                  <a:pt x="67348" y="87160"/>
                </a:lnTo>
                <a:lnTo>
                  <a:pt x="67348" y="74358"/>
                </a:lnTo>
                <a:lnTo>
                  <a:pt x="65824" y="72821"/>
                </a:lnTo>
                <a:close/>
              </a:path>
              <a:path w="88265" h="107314">
                <a:moveTo>
                  <a:pt x="36258" y="63601"/>
                </a:moveTo>
                <a:lnTo>
                  <a:pt x="20383" y="63601"/>
                </a:lnTo>
                <a:lnTo>
                  <a:pt x="20383" y="72821"/>
                </a:lnTo>
                <a:lnTo>
                  <a:pt x="36258" y="72821"/>
                </a:lnTo>
                <a:lnTo>
                  <a:pt x="36258" y="63601"/>
                </a:lnTo>
                <a:close/>
              </a:path>
              <a:path w="88265" h="107314">
                <a:moveTo>
                  <a:pt x="82226" y="15862"/>
                </a:moveTo>
                <a:lnTo>
                  <a:pt x="66065" y="15862"/>
                </a:lnTo>
                <a:lnTo>
                  <a:pt x="73215" y="23012"/>
                </a:lnTo>
                <a:lnTo>
                  <a:pt x="73215" y="40589"/>
                </a:lnTo>
                <a:lnTo>
                  <a:pt x="66065" y="47739"/>
                </a:lnTo>
                <a:lnTo>
                  <a:pt x="1536" y="47739"/>
                </a:lnTo>
                <a:lnTo>
                  <a:pt x="0" y="49263"/>
                </a:lnTo>
                <a:lnTo>
                  <a:pt x="0" y="62077"/>
                </a:lnTo>
                <a:lnTo>
                  <a:pt x="1536" y="63601"/>
                </a:lnTo>
                <a:lnTo>
                  <a:pt x="57276" y="63601"/>
                </a:lnTo>
                <a:lnTo>
                  <a:pt x="70974" y="60499"/>
                </a:lnTo>
                <a:lnTo>
                  <a:pt x="81699" y="52153"/>
                </a:lnTo>
                <a:lnTo>
                  <a:pt x="88013" y="40003"/>
                </a:lnTo>
                <a:lnTo>
                  <a:pt x="85913" y="22883"/>
                </a:lnTo>
                <a:lnTo>
                  <a:pt x="82226" y="15862"/>
                </a:lnTo>
                <a:close/>
              </a:path>
              <a:path w="88265" h="107314">
                <a:moveTo>
                  <a:pt x="21920" y="0"/>
                </a:moveTo>
                <a:lnTo>
                  <a:pt x="20383" y="1523"/>
                </a:lnTo>
                <a:lnTo>
                  <a:pt x="20383" y="47739"/>
                </a:lnTo>
                <a:lnTo>
                  <a:pt x="36258" y="47739"/>
                </a:lnTo>
                <a:lnTo>
                  <a:pt x="36258" y="15862"/>
                </a:lnTo>
                <a:lnTo>
                  <a:pt x="82226" y="15862"/>
                </a:lnTo>
                <a:lnTo>
                  <a:pt x="79385" y="10453"/>
                </a:lnTo>
                <a:lnTo>
                  <a:pt x="69549" y="2799"/>
                </a:lnTo>
                <a:lnTo>
                  <a:pt x="57521" y="10"/>
                </a:lnTo>
                <a:lnTo>
                  <a:pt x="21920" y="0"/>
                </a:lnTo>
                <a:close/>
              </a:path>
            </a:pathLst>
          </a:custGeom>
          <a:solidFill>
            <a:srgbClr val="8BA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06"/>
          <p:cNvSpPr/>
          <p:nvPr/>
        </p:nvSpPr>
        <p:spPr>
          <a:xfrm>
            <a:off x="8341317" y="4768556"/>
            <a:ext cx="210185" cy="210820"/>
          </a:xfrm>
          <a:custGeom>
            <a:avLst/>
            <a:gdLst/>
            <a:ahLst/>
            <a:cxnLst/>
            <a:rect l="l" t="t" r="r" b="b"/>
            <a:pathLst>
              <a:path w="210184" h="210820">
                <a:moveTo>
                  <a:pt x="99555" y="0"/>
                </a:moveTo>
                <a:lnTo>
                  <a:pt x="60442" y="9902"/>
                </a:lnTo>
                <a:lnTo>
                  <a:pt x="28705" y="34000"/>
                </a:lnTo>
                <a:lnTo>
                  <a:pt x="7504" y="70099"/>
                </a:lnTo>
                <a:lnTo>
                  <a:pt x="0" y="116005"/>
                </a:lnTo>
                <a:lnTo>
                  <a:pt x="2432" y="130169"/>
                </a:lnTo>
                <a:lnTo>
                  <a:pt x="20142" y="167880"/>
                </a:lnTo>
                <a:lnTo>
                  <a:pt x="50625" y="195577"/>
                </a:lnTo>
                <a:lnTo>
                  <a:pt x="90229" y="209605"/>
                </a:lnTo>
                <a:lnTo>
                  <a:pt x="104826" y="210613"/>
                </a:lnTo>
                <a:lnTo>
                  <a:pt x="116004" y="210024"/>
                </a:lnTo>
                <a:lnTo>
                  <a:pt x="130114" y="207544"/>
                </a:lnTo>
                <a:lnTo>
                  <a:pt x="143517" y="203248"/>
                </a:lnTo>
                <a:lnTo>
                  <a:pt x="156080" y="197269"/>
                </a:lnTo>
                <a:lnTo>
                  <a:pt x="162407" y="193157"/>
                </a:lnTo>
                <a:lnTo>
                  <a:pt x="97108" y="193157"/>
                </a:lnTo>
                <a:lnTo>
                  <a:pt x="83905" y="190949"/>
                </a:lnTo>
                <a:lnTo>
                  <a:pt x="49358" y="172810"/>
                </a:lnTo>
                <a:lnTo>
                  <a:pt x="25754" y="139370"/>
                </a:lnTo>
                <a:lnTo>
                  <a:pt x="17397" y="93160"/>
                </a:lnTo>
                <a:lnTo>
                  <a:pt x="20484" y="79231"/>
                </a:lnTo>
                <a:lnTo>
                  <a:pt x="41613" y="43713"/>
                </a:lnTo>
                <a:lnTo>
                  <a:pt x="76498" y="21650"/>
                </a:lnTo>
                <a:lnTo>
                  <a:pt x="104826" y="16989"/>
                </a:lnTo>
                <a:lnTo>
                  <a:pt x="160546" y="16989"/>
                </a:lnTo>
                <a:lnTo>
                  <a:pt x="156251" y="14228"/>
                </a:lnTo>
                <a:lnTo>
                  <a:pt x="143452" y="8168"/>
                </a:lnTo>
                <a:lnTo>
                  <a:pt x="129665" y="3692"/>
                </a:lnTo>
                <a:lnTo>
                  <a:pt x="114997" y="927"/>
                </a:lnTo>
                <a:lnTo>
                  <a:pt x="99555" y="0"/>
                </a:lnTo>
                <a:close/>
              </a:path>
              <a:path w="210184" h="210820">
                <a:moveTo>
                  <a:pt x="160546" y="16989"/>
                </a:moveTo>
                <a:lnTo>
                  <a:pt x="104826" y="16989"/>
                </a:lnTo>
                <a:lnTo>
                  <a:pt x="105668" y="16993"/>
                </a:lnTo>
                <a:lnTo>
                  <a:pt x="119847" y="18272"/>
                </a:lnTo>
                <a:lnTo>
                  <a:pt x="157316" y="34606"/>
                </a:lnTo>
                <a:lnTo>
                  <a:pt x="183291" y="66313"/>
                </a:lnTo>
                <a:lnTo>
                  <a:pt x="192988" y="109252"/>
                </a:lnTo>
                <a:lnTo>
                  <a:pt x="191271" y="122985"/>
                </a:lnTo>
                <a:lnTo>
                  <a:pt x="174063" y="159160"/>
                </a:lnTo>
                <a:lnTo>
                  <a:pt x="141598" y="184025"/>
                </a:lnTo>
                <a:lnTo>
                  <a:pt x="97108" y="193157"/>
                </a:lnTo>
                <a:lnTo>
                  <a:pt x="162407" y="193157"/>
                </a:lnTo>
                <a:lnTo>
                  <a:pt x="195265" y="159103"/>
                </a:lnTo>
                <a:lnTo>
                  <a:pt x="209194" y="119380"/>
                </a:lnTo>
                <a:lnTo>
                  <a:pt x="210196" y="104693"/>
                </a:lnTo>
                <a:lnTo>
                  <a:pt x="209164" y="90477"/>
                </a:lnTo>
                <a:lnTo>
                  <a:pt x="195418" y="51809"/>
                </a:lnTo>
                <a:lnTo>
                  <a:pt x="167931" y="21734"/>
                </a:lnTo>
                <a:lnTo>
                  <a:pt x="160546" y="16989"/>
                </a:lnTo>
                <a:close/>
              </a:path>
            </a:pathLst>
          </a:custGeom>
          <a:solidFill>
            <a:srgbClr val="8BA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07"/>
          <p:cNvSpPr/>
          <p:nvPr/>
        </p:nvSpPr>
        <p:spPr>
          <a:xfrm>
            <a:off x="8297676" y="4725102"/>
            <a:ext cx="297180" cy="297815"/>
          </a:xfrm>
          <a:custGeom>
            <a:avLst/>
            <a:gdLst/>
            <a:ahLst/>
            <a:cxnLst/>
            <a:rect l="l" t="t" r="r" b="b"/>
            <a:pathLst>
              <a:path w="297179" h="297814">
                <a:moveTo>
                  <a:pt x="147962" y="0"/>
                </a:moveTo>
                <a:lnTo>
                  <a:pt x="106392" y="6107"/>
                </a:lnTo>
                <a:lnTo>
                  <a:pt x="69379" y="23196"/>
                </a:lnTo>
                <a:lnTo>
                  <a:pt x="38615" y="49852"/>
                </a:lnTo>
                <a:lnTo>
                  <a:pt x="15793" y="84657"/>
                </a:lnTo>
                <a:lnTo>
                  <a:pt x="2604" y="126197"/>
                </a:lnTo>
                <a:lnTo>
                  <a:pt x="0" y="156933"/>
                </a:lnTo>
                <a:lnTo>
                  <a:pt x="1503" y="171394"/>
                </a:lnTo>
                <a:lnTo>
                  <a:pt x="13863" y="211861"/>
                </a:lnTo>
                <a:lnTo>
                  <a:pt x="36575" y="246530"/>
                </a:lnTo>
                <a:lnTo>
                  <a:pt x="67802" y="273565"/>
                </a:lnTo>
                <a:lnTo>
                  <a:pt x="105711" y="291131"/>
                </a:lnTo>
                <a:lnTo>
                  <a:pt x="148466" y="297395"/>
                </a:lnTo>
                <a:lnTo>
                  <a:pt x="149312" y="297392"/>
                </a:lnTo>
                <a:lnTo>
                  <a:pt x="190798" y="291208"/>
                </a:lnTo>
                <a:lnTo>
                  <a:pt x="217179" y="280240"/>
                </a:lnTo>
                <a:lnTo>
                  <a:pt x="145397" y="280240"/>
                </a:lnTo>
                <a:lnTo>
                  <a:pt x="131365" y="279164"/>
                </a:lnTo>
                <a:lnTo>
                  <a:pt x="92254" y="267449"/>
                </a:lnTo>
                <a:lnTo>
                  <a:pt x="59262" y="244286"/>
                </a:lnTo>
                <a:lnTo>
                  <a:pt x="34496" y="211324"/>
                </a:lnTo>
                <a:lnTo>
                  <a:pt x="20065" y="170212"/>
                </a:lnTo>
                <a:lnTo>
                  <a:pt x="17229" y="139092"/>
                </a:lnTo>
                <a:lnTo>
                  <a:pt x="19069" y="124734"/>
                </a:lnTo>
                <a:lnTo>
                  <a:pt x="33280" y="85136"/>
                </a:lnTo>
                <a:lnTo>
                  <a:pt x="58703" y="52573"/>
                </a:lnTo>
                <a:lnTo>
                  <a:pt x="92996" y="29390"/>
                </a:lnTo>
                <a:lnTo>
                  <a:pt x="133815" y="17929"/>
                </a:lnTo>
                <a:lnTo>
                  <a:pt x="148466" y="17118"/>
                </a:lnTo>
                <a:lnTo>
                  <a:pt x="217454" y="17118"/>
                </a:lnTo>
                <a:lnTo>
                  <a:pt x="216867" y="16777"/>
                </a:lnTo>
                <a:lnTo>
                  <a:pt x="204176" y="10917"/>
                </a:lnTo>
                <a:lnTo>
                  <a:pt x="190874" y="6242"/>
                </a:lnTo>
                <a:lnTo>
                  <a:pt x="177026" y="2819"/>
                </a:lnTo>
                <a:lnTo>
                  <a:pt x="162700" y="716"/>
                </a:lnTo>
                <a:lnTo>
                  <a:pt x="147962" y="0"/>
                </a:lnTo>
                <a:close/>
              </a:path>
              <a:path w="297179" h="297814">
                <a:moveTo>
                  <a:pt x="217454" y="17118"/>
                </a:moveTo>
                <a:lnTo>
                  <a:pt x="148466" y="17118"/>
                </a:lnTo>
                <a:lnTo>
                  <a:pt x="153595" y="17217"/>
                </a:lnTo>
                <a:lnTo>
                  <a:pt x="167434" y="18490"/>
                </a:lnTo>
                <a:lnTo>
                  <a:pt x="205960" y="30636"/>
                </a:lnTo>
                <a:lnTo>
                  <a:pt x="238400" y="54109"/>
                </a:lnTo>
                <a:lnTo>
                  <a:pt x="262697" y="87411"/>
                </a:lnTo>
                <a:lnTo>
                  <a:pt x="276793" y="129046"/>
                </a:lnTo>
                <a:lnTo>
                  <a:pt x="279509" y="160693"/>
                </a:lnTo>
                <a:lnTo>
                  <a:pt x="277444" y="174807"/>
                </a:lnTo>
                <a:lnTo>
                  <a:pt x="262752" y="213680"/>
                </a:lnTo>
                <a:lnTo>
                  <a:pt x="236950" y="245587"/>
                </a:lnTo>
                <a:lnTo>
                  <a:pt x="202150" y="268266"/>
                </a:lnTo>
                <a:lnTo>
                  <a:pt x="160460" y="279455"/>
                </a:lnTo>
                <a:lnTo>
                  <a:pt x="145397" y="280240"/>
                </a:lnTo>
                <a:lnTo>
                  <a:pt x="217179" y="280240"/>
                </a:lnTo>
                <a:lnTo>
                  <a:pt x="248983" y="257247"/>
                </a:lnTo>
                <a:lnTo>
                  <a:pt x="274572" y="224953"/>
                </a:lnTo>
                <a:lnTo>
                  <a:pt x="291113" y="185414"/>
                </a:lnTo>
                <a:lnTo>
                  <a:pt x="296860" y="141296"/>
                </a:lnTo>
                <a:lnTo>
                  <a:pt x="296806" y="139092"/>
                </a:lnTo>
                <a:lnTo>
                  <a:pt x="288317" y="98180"/>
                </a:lnTo>
                <a:lnTo>
                  <a:pt x="268792" y="61476"/>
                </a:lnTo>
                <a:lnTo>
                  <a:pt x="240143" y="31779"/>
                </a:lnTo>
                <a:lnTo>
                  <a:pt x="228878" y="23754"/>
                </a:lnTo>
                <a:lnTo>
                  <a:pt x="217454" y="17118"/>
                </a:lnTo>
                <a:close/>
              </a:path>
            </a:pathLst>
          </a:custGeom>
          <a:solidFill>
            <a:srgbClr val="8BA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11"/>
          <p:cNvSpPr/>
          <p:nvPr/>
        </p:nvSpPr>
        <p:spPr>
          <a:xfrm>
            <a:off x="179512" y="4802939"/>
            <a:ext cx="2166233" cy="455930"/>
          </a:xfrm>
          <a:custGeom>
            <a:avLst/>
            <a:gdLst/>
            <a:ahLst/>
            <a:cxnLst/>
            <a:rect l="l" t="t" r="r" b="b"/>
            <a:pathLst>
              <a:path w="1734185" h="455929">
                <a:moveTo>
                  <a:pt x="1708264" y="455663"/>
                </a:moveTo>
                <a:lnTo>
                  <a:pt x="25400" y="455663"/>
                </a:lnTo>
                <a:lnTo>
                  <a:pt x="11927" y="451769"/>
                </a:lnTo>
                <a:lnTo>
                  <a:pt x="2718" y="441661"/>
                </a:lnTo>
                <a:lnTo>
                  <a:pt x="0" y="25399"/>
                </a:lnTo>
                <a:lnTo>
                  <a:pt x="3893" y="11927"/>
                </a:lnTo>
                <a:lnTo>
                  <a:pt x="14001" y="2718"/>
                </a:lnTo>
                <a:lnTo>
                  <a:pt x="1708264" y="0"/>
                </a:lnTo>
                <a:lnTo>
                  <a:pt x="1721736" y="3893"/>
                </a:lnTo>
                <a:lnTo>
                  <a:pt x="1730946" y="14001"/>
                </a:lnTo>
                <a:lnTo>
                  <a:pt x="1733664" y="430263"/>
                </a:lnTo>
                <a:lnTo>
                  <a:pt x="1729770" y="443735"/>
                </a:lnTo>
                <a:lnTo>
                  <a:pt x="1719662" y="452945"/>
                </a:lnTo>
                <a:lnTo>
                  <a:pt x="1708264" y="455663"/>
                </a:lnTo>
                <a:close/>
              </a:path>
            </a:pathLst>
          </a:custGeom>
          <a:ln w="25400">
            <a:solidFill>
              <a:srgbClr val="8BA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12"/>
          <p:cNvSpPr/>
          <p:nvPr/>
        </p:nvSpPr>
        <p:spPr>
          <a:xfrm>
            <a:off x="242471" y="4886116"/>
            <a:ext cx="297815" cy="298450"/>
          </a:xfrm>
          <a:custGeom>
            <a:avLst/>
            <a:gdLst/>
            <a:ahLst/>
            <a:cxnLst/>
            <a:rect l="l" t="t" r="r" b="b"/>
            <a:pathLst>
              <a:path w="297814" h="298450">
                <a:moveTo>
                  <a:pt x="150353" y="0"/>
                </a:moveTo>
                <a:lnTo>
                  <a:pt x="107121" y="6185"/>
                </a:lnTo>
                <a:lnTo>
                  <a:pt x="68887" y="23548"/>
                </a:lnTo>
                <a:lnTo>
                  <a:pt x="37400" y="50280"/>
                </a:lnTo>
                <a:lnTo>
                  <a:pt x="14411" y="84576"/>
                </a:lnTo>
                <a:lnTo>
                  <a:pt x="1668" y="124628"/>
                </a:lnTo>
                <a:lnTo>
                  <a:pt x="0" y="138946"/>
                </a:lnTo>
                <a:lnTo>
                  <a:pt x="613" y="154774"/>
                </a:lnTo>
                <a:lnTo>
                  <a:pt x="10038" y="198689"/>
                </a:lnTo>
                <a:lnTo>
                  <a:pt x="29544" y="236218"/>
                </a:lnTo>
                <a:lnTo>
                  <a:pt x="57468" y="266028"/>
                </a:lnTo>
                <a:lnTo>
                  <a:pt x="92145" y="286791"/>
                </a:lnTo>
                <a:lnTo>
                  <a:pt x="131913" y="297174"/>
                </a:lnTo>
                <a:lnTo>
                  <a:pt x="148732" y="298123"/>
                </a:lnTo>
                <a:lnTo>
                  <a:pt x="163394" y="297406"/>
                </a:lnTo>
                <a:lnTo>
                  <a:pt x="204723" y="287183"/>
                </a:lnTo>
                <a:lnTo>
                  <a:pt x="240638" y="266286"/>
                </a:lnTo>
                <a:lnTo>
                  <a:pt x="269304" y="236547"/>
                </a:lnTo>
                <a:lnTo>
                  <a:pt x="288884" y="199805"/>
                </a:lnTo>
                <a:lnTo>
                  <a:pt x="297545" y="157892"/>
                </a:lnTo>
                <a:lnTo>
                  <a:pt x="296912" y="142205"/>
                </a:lnTo>
                <a:lnTo>
                  <a:pt x="287373" y="98604"/>
                </a:lnTo>
                <a:lnTo>
                  <a:pt x="267683" y="61276"/>
                </a:lnTo>
                <a:lnTo>
                  <a:pt x="239525" y="31610"/>
                </a:lnTo>
                <a:lnTo>
                  <a:pt x="204584" y="10998"/>
                </a:lnTo>
                <a:lnTo>
                  <a:pt x="164542" y="828"/>
                </a:lnTo>
                <a:lnTo>
                  <a:pt x="150353" y="0"/>
                </a:lnTo>
                <a:close/>
              </a:path>
            </a:pathLst>
          </a:custGeom>
          <a:solidFill>
            <a:srgbClr val="365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13"/>
          <p:cNvSpPr/>
          <p:nvPr/>
        </p:nvSpPr>
        <p:spPr>
          <a:xfrm>
            <a:off x="247313" y="4884969"/>
            <a:ext cx="243840" cy="309880"/>
          </a:xfrm>
          <a:custGeom>
            <a:avLst/>
            <a:gdLst/>
            <a:ahLst/>
            <a:cxnLst/>
            <a:rect l="l" t="t" r="r" b="b"/>
            <a:pathLst>
              <a:path w="243839" h="309879">
                <a:moveTo>
                  <a:pt x="243662" y="0"/>
                </a:moveTo>
                <a:lnTo>
                  <a:pt x="52781" y="0"/>
                </a:lnTo>
                <a:lnTo>
                  <a:pt x="52781" y="233972"/>
                </a:lnTo>
                <a:lnTo>
                  <a:pt x="36410" y="233972"/>
                </a:lnTo>
                <a:lnTo>
                  <a:pt x="3238" y="256824"/>
                </a:lnTo>
                <a:lnTo>
                  <a:pt x="0" y="277901"/>
                </a:lnTo>
                <a:lnTo>
                  <a:pt x="2298" y="284899"/>
                </a:lnTo>
                <a:lnTo>
                  <a:pt x="6222" y="290715"/>
                </a:lnTo>
                <a:lnTo>
                  <a:pt x="15242" y="299977"/>
                </a:lnTo>
                <a:lnTo>
                  <a:pt x="27070" y="305565"/>
                </a:lnTo>
                <a:lnTo>
                  <a:pt x="175094" y="306781"/>
                </a:lnTo>
                <a:lnTo>
                  <a:pt x="175094" y="309892"/>
                </a:lnTo>
                <a:lnTo>
                  <a:pt x="205587" y="309892"/>
                </a:lnTo>
                <a:lnTo>
                  <a:pt x="205587" y="306882"/>
                </a:lnTo>
                <a:lnTo>
                  <a:pt x="218312" y="306882"/>
                </a:lnTo>
                <a:lnTo>
                  <a:pt x="218312" y="304800"/>
                </a:lnTo>
                <a:lnTo>
                  <a:pt x="226059" y="304800"/>
                </a:lnTo>
                <a:lnTo>
                  <a:pt x="230314" y="301574"/>
                </a:lnTo>
                <a:lnTo>
                  <a:pt x="226059" y="298348"/>
                </a:lnTo>
                <a:lnTo>
                  <a:pt x="218312" y="298348"/>
                </a:lnTo>
                <a:lnTo>
                  <a:pt x="218312" y="296379"/>
                </a:lnTo>
                <a:lnTo>
                  <a:pt x="34607" y="296379"/>
                </a:lnTo>
                <a:lnTo>
                  <a:pt x="32867" y="296189"/>
                </a:lnTo>
                <a:lnTo>
                  <a:pt x="31165" y="295846"/>
                </a:lnTo>
                <a:lnTo>
                  <a:pt x="19094" y="289764"/>
                </a:lnTo>
                <a:lnTo>
                  <a:pt x="11713" y="278534"/>
                </a:lnTo>
                <a:lnTo>
                  <a:pt x="10401" y="268579"/>
                </a:lnTo>
                <a:lnTo>
                  <a:pt x="10579" y="266827"/>
                </a:lnTo>
                <a:lnTo>
                  <a:pt x="34607" y="244373"/>
                </a:lnTo>
                <a:lnTo>
                  <a:pt x="243662" y="244373"/>
                </a:lnTo>
                <a:lnTo>
                  <a:pt x="243662" y="0"/>
                </a:lnTo>
                <a:close/>
              </a:path>
              <a:path w="243839" h="309879">
                <a:moveTo>
                  <a:pt x="205587" y="293268"/>
                </a:moveTo>
                <a:lnTo>
                  <a:pt x="175094" y="293268"/>
                </a:lnTo>
                <a:lnTo>
                  <a:pt x="175094" y="296379"/>
                </a:lnTo>
                <a:lnTo>
                  <a:pt x="218312" y="296379"/>
                </a:lnTo>
                <a:lnTo>
                  <a:pt x="205587" y="296278"/>
                </a:lnTo>
                <a:lnTo>
                  <a:pt x="205587" y="293268"/>
                </a:lnTo>
                <a:close/>
              </a:path>
              <a:path w="243839" h="309879">
                <a:moveTo>
                  <a:pt x="243662" y="244373"/>
                </a:moveTo>
                <a:lnTo>
                  <a:pt x="52781" y="244373"/>
                </a:lnTo>
                <a:lnTo>
                  <a:pt x="52781" y="258826"/>
                </a:lnTo>
                <a:lnTo>
                  <a:pt x="243662" y="258826"/>
                </a:lnTo>
                <a:lnTo>
                  <a:pt x="243662" y="244373"/>
                </a:lnTo>
                <a:close/>
              </a:path>
            </a:pathLst>
          </a:custGeom>
          <a:solidFill>
            <a:srgbClr val="373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14"/>
          <p:cNvSpPr/>
          <p:nvPr/>
        </p:nvSpPr>
        <p:spPr>
          <a:xfrm>
            <a:off x="247313" y="4884969"/>
            <a:ext cx="243840" cy="309880"/>
          </a:xfrm>
          <a:custGeom>
            <a:avLst/>
            <a:gdLst/>
            <a:ahLst/>
            <a:cxnLst/>
            <a:rect l="l" t="t" r="r" b="b"/>
            <a:pathLst>
              <a:path w="243839" h="309879">
                <a:moveTo>
                  <a:pt x="148221" y="258826"/>
                </a:moveTo>
                <a:lnTo>
                  <a:pt x="243662" y="258826"/>
                </a:lnTo>
                <a:lnTo>
                  <a:pt x="243662" y="0"/>
                </a:lnTo>
                <a:lnTo>
                  <a:pt x="148221" y="0"/>
                </a:lnTo>
                <a:lnTo>
                  <a:pt x="52781" y="0"/>
                </a:lnTo>
                <a:lnTo>
                  <a:pt x="52781" y="233972"/>
                </a:lnTo>
                <a:lnTo>
                  <a:pt x="36410" y="233972"/>
                </a:lnTo>
                <a:lnTo>
                  <a:pt x="23192" y="236453"/>
                </a:lnTo>
                <a:lnTo>
                  <a:pt x="12127" y="243269"/>
                </a:lnTo>
                <a:lnTo>
                  <a:pt x="3238" y="256824"/>
                </a:lnTo>
                <a:lnTo>
                  <a:pt x="159" y="267124"/>
                </a:lnTo>
                <a:lnTo>
                  <a:pt x="0" y="270370"/>
                </a:lnTo>
                <a:lnTo>
                  <a:pt x="0" y="277901"/>
                </a:lnTo>
                <a:lnTo>
                  <a:pt x="27070" y="305565"/>
                </a:lnTo>
                <a:lnTo>
                  <a:pt x="175094" y="306781"/>
                </a:lnTo>
                <a:lnTo>
                  <a:pt x="175094" y="309892"/>
                </a:lnTo>
                <a:lnTo>
                  <a:pt x="193814" y="309892"/>
                </a:lnTo>
                <a:lnTo>
                  <a:pt x="195021" y="309892"/>
                </a:lnTo>
                <a:lnTo>
                  <a:pt x="198589" y="309892"/>
                </a:lnTo>
                <a:lnTo>
                  <a:pt x="199796" y="309892"/>
                </a:lnTo>
                <a:lnTo>
                  <a:pt x="205587" y="309892"/>
                </a:lnTo>
                <a:lnTo>
                  <a:pt x="205587" y="306882"/>
                </a:lnTo>
                <a:lnTo>
                  <a:pt x="218312" y="306882"/>
                </a:lnTo>
                <a:lnTo>
                  <a:pt x="218312" y="304800"/>
                </a:lnTo>
                <a:lnTo>
                  <a:pt x="226059" y="304800"/>
                </a:lnTo>
                <a:lnTo>
                  <a:pt x="230314" y="301574"/>
                </a:lnTo>
                <a:lnTo>
                  <a:pt x="226059" y="298348"/>
                </a:lnTo>
                <a:lnTo>
                  <a:pt x="218312" y="298348"/>
                </a:lnTo>
                <a:lnTo>
                  <a:pt x="218312" y="296278"/>
                </a:lnTo>
                <a:lnTo>
                  <a:pt x="205587" y="296278"/>
                </a:lnTo>
                <a:lnTo>
                  <a:pt x="205587" y="293268"/>
                </a:lnTo>
                <a:lnTo>
                  <a:pt x="199796" y="293268"/>
                </a:lnTo>
                <a:lnTo>
                  <a:pt x="198589" y="293268"/>
                </a:lnTo>
                <a:lnTo>
                  <a:pt x="195021" y="293268"/>
                </a:lnTo>
                <a:lnTo>
                  <a:pt x="193814" y="293268"/>
                </a:lnTo>
                <a:lnTo>
                  <a:pt x="175094" y="293268"/>
                </a:lnTo>
                <a:lnTo>
                  <a:pt x="175094" y="296379"/>
                </a:lnTo>
                <a:lnTo>
                  <a:pt x="36410" y="296379"/>
                </a:lnTo>
                <a:lnTo>
                  <a:pt x="34607" y="296379"/>
                </a:lnTo>
                <a:lnTo>
                  <a:pt x="32867" y="296189"/>
                </a:lnTo>
                <a:lnTo>
                  <a:pt x="31165" y="295846"/>
                </a:lnTo>
                <a:lnTo>
                  <a:pt x="19094" y="289764"/>
                </a:lnTo>
                <a:lnTo>
                  <a:pt x="11713" y="278534"/>
                </a:lnTo>
                <a:lnTo>
                  <a:pt x="10401" y="268579"/>
                </a:lnTo>
                <a:lnTo>
                  <a:pt x="10579" y="266827"/>
                </a:lnTo>
                <a:lnTo>
                  <a:pt x="10934" y="265137"/>
                </a:lnTo>
                <a:lnTo>
                  <a:pt x="11620" y="261759"/>
                </a:lnTo>
                <a:lnTo>
                  <a:pt x="24739" y="247256"/>
                </a:lnTo>
                <a:lnTo>
                  <a:pt x="26758" y="246227"/>
                </a:lnTo>
                <a:lnTo>
                  <a:pt x="28879" y="245364"/>
                </a:lnTo>
                <a:lnTo>
                  <a:pt x="31165" y="244894"/>
                </a:lnTo>
                <a:lnTo>
                  <a:pt x="32867" y="244551"/>
                </a:lnTo>
                <a:lnTo>
                  <a:pt x="34607" y="244373"/>
                </a:lnTo>
                <a:lnTo>
                  <a:pt x="36410" y="244373"/>
                </a:lnTo>
                <a:lnTo>
                  <a:pt x="52781" y="244373"/>
                </a:lnTo>
                <a:lnTo>
                  <a:pt x="52781" y="258826"/>
                </a:lnTo>
                <a:lnTo>
                  <a:pt x="148221" y="25882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15"/>
          <p:cNvSpPr/>
          <p:nvPr/>
        </p:nvSpPr>
        <p:spPr>
          <a:xfrm>
            <a:off x="247319" y="4884969"/>
            <a:ext cx="243840" cy="309880"/>
          </a:xfrm>
          <a:custGeom>
            <a:avLst/>
            <a:gdLst/>
            <a:ahLst/>
            <a:cxnLst/>
            <a:rect l="l" t="t" r="r" b="b"/>
            <a:pathLst>
              <a:path w="243839" h="309879">
                <a:moveTo>
                  <a:pt x="243653" y="258826"/>
                </a:moveTo>
                <a:lnTo>
                  <a:pt x="243653" y="0"/>
                </a:lnTo>
                <a:lnTo>
                  <a:pt x="52772" y="0"/>
                </a:lnTo>
                <a:lnTo>
                  <a:pt x="52772" y="233972"/>
                </a:lnTo>
                <a:lnTo>
                  <a:pt x="36402" y="233972"/>
                </a:lnTo>
                <a:lnTo>
                  <a:pt x="22416" y="236764"/>
                </a:lnTo>
                <a:lnTo>
                  <a:pt x="10931" y="244385"/>
                </a:lnTo>
                <a:lnTo>
                  <a:pt x="3081" y="255699"/>
                </a:lnTo>
                <a:lnTo>
                  <a:pt x="0" y="269572"/>
                </a:lnTo>
                <a:lnTo>
                  <a:pt x="2727" y="283867"/>
                </a:lnTo>
                <a:lnTo>
                  <a:pt x="10192" y="295512"/>
                </a:lnTo>
                <a:lnTo>
                  <a:pt x="21296" y="303483"/>
                </a:lnTo>
                <a:lnTo>
                  <a:pt x="34944" y="306752"/>
                </a:lnTo>
                <a:lnTo>
                  <a:pt x="175086" y="306781"/>
                </a:lnTo>
                <a:lnTo>
                  <a:pt x="175086" y="309892"/>
                </a:lnTo>
                <a:lnTo>
                  <a:pt x="205578" y="309892"/>
                </a:lnTo>
                <a:lnTo>
                  <a:pt x="205578" y="306882"/>
                </a:lnTo>
                <a:lnTo>
                  <a:pt x="218304" y="306882"/>
                </a:lnTo>
                <a:lnTo>
                  <a:pt x="218304" y="304800"/>
                </a:lnTo>
                <a:lnTo>
                  <a:pt x="226051" y="304800"/>
                </a:lnTo>
                <a:lnTo>
                  <a:pt x="230305" y="301574"/>
                </a:lnTo>
                <a:lnTo>
                  <a:pt x="226051" y="298348"/>
                </a:lnTo>
                <a:lnTo>
                  <a:pt x="218304" y="298348"/>
                </a:lnTo>
                <a:lnTo>
                  <a:pt x="218304" y="296278"/>
                </a:lnTo>
                <a:lnTo>
                  <a:pt x="205578" y="296278"/>
                </a:lnTo>
                <a:lnTo>
                  <a:pt x="205578" y="293268"/>
                </a:lnTo>
                <a:lnTo>
                  <a:pt x="199787" y="293268"/>
                </a:lnTo>
                <a:lnTo>
                  <a:pt x="198581" y="293268"/>
                </a:lnTo>
                <a:lnTo>
                  <a:pt x="195012" y="293268"/>
                </a:lnTo>
                <a:lnTo>
                  <a:pt x="193806" y="293268"/>
                </a:lnTo>
                <a:lnTo>
                  <a:pt x="175086" y="293268"/>
                </a:lnTo>
                <a:lnTo>
                  <a:pt x="175086" y="296379"/>
                </a:lnTo>
                <a:lnTo>
                  <a:pt x="36402" y="296379"/>
                </a:lnTo>
                <a:lnTo>
                  <a:pt x="22875" y="292576"/>
                </a:lnTo>
                <a:lnTo>
                  <a:pt x="13479" y="282648"/>
                </a:lnTo>
                <a:lnTo>
                  <a:pt x="13899" y="264626"/>
                </a:lnTo>
                <a:lnTo>
                  <a:pt x="19161" y="252501"/>
                </a:lnTo>
                <a:lnTo>
                  <a:pt x="27927" y="245909"/>
                </a:lnTo>
                <a:lnTo>
                  <a:pt x="52772" y="244373"/>
                </a:lnTo>
                <a:lnTo>
                  <a:pt x="52772" y="258826"/>
                </a:lnTo>
                <a:lnTo>
                  <a:pt x="243653" y="25882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16"/>
          <p:cNvSpPr/>
          <p:nvPr/>
        </p:nvSpPr>
        <p:spPr>
          <a:xfrm>
            <a:off x="247320" y="5118938"/>
            <a:ext cx="197485" cy="73025"/>
          </a:xfrm>
          <a:custGeom>
            <a:avLst/>
            <a:gdLst/>
            <a:ahLst/>
            <a:cxnLst/>
            <a:rect l="l" t="t" r="r" b="b"/>
            <a:pathLst>
              <a:path w="197485" h="73025">
                <a:moveTo>
                  <a:pt x="63681" y="0"/>
                </a:moveTo>
                <a:lnTo>
                  <a:pt x="21297" y="3297"/>
                </a:lnTo>
                <a:lnTo>
                  <a:pt x="0" y="37206"/>
                </a:lnTo>
                <a:lnTo>
                  <a:pt x="3084" y="51083"/>
                </a:lnTo>
                <a:lnTo>
                  <a:pt x="10949" y="62407"/>
                </a:lnTo>
                <a:lnTo>
                  <a:pt x="22418" y="70017"/>
                </a:lnTo>
                <a:lnTo>
                  <a:pt x="36402" y="72809"/>
                </a:lnTo>
                <a:lnTo>
                  <a:pt x="194961" y="72809"/>
                </a:lnTo>
                <a:lnTo>
                  <a:pt x="197285" y="70484"/>
                </a:lnTo>
                <a:lnTo>
                  <a:pt x="197285" y="64731"/>
                </a:lnTo>
                <a:lnTo>
                  <a:pt x="194961" y="62407"/>
                </a:lnTo>
                <a:lnTo>
                  <a:pt x="192091" y="62407"/>
                </a:lnTo>
                <a:lnTo>
                  <a:pt x="27926" y="60871"/>
                </a:lnTo>
                <a:lnTo>
                  <a:pt x="19160" y="54278"/>
                </a:lnTo>
                <a:lnTo>
                  <a:pt x="13897" y="42152"/>
                </a:lnTo>
                <a:lnTo>
                  <a:pt x="13475" y="24128"/>
                </a:lnTo>
                <a:lnTo>
                  <a:pt x="22871" y="14202"/>
                </a:lnTo>
                <a:lnTo>
                  <a:pt x="36402" y="10401"/>
                </a:lnTo>
                <a:lnTo>
                  <a:pt x="63681" y="10401"/>
                </a:lnTo>
                <a:lnTo>
                  <a:pt x="66005" y="8077"/>
                </a:lnTo>
                <a:lnTo>
                  <a:pt x="66005" y="2324"/>
                </a:lnTo>
                <a:lnTo>
                  <a:pt x="63681" y="0"/>
                </a:lnTo>
                <a:close/>
              </a:path>
            </a:pathLst>
          </a:custGeom>
          <a:solidFill>
            <a:srgbClr val="2023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17"/>
          <p:cNvSpPr/>
          <p:nvPr/>
        </p:nvSpPr>
        <p:spPr>
          <a:xfrm>
            <a:off x="422422" y="5186550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480" y="0"/>
                </a:lnTo>
              </a:path>
            </a:pathLst>
          </a:custGeom>
          <a:ln w="16624">
            <a:solidFill>
              <a:srgbClr val="373D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18"/>
          <p:cNvSpPr/>
          <p:nvPr/>
        </p:nvSpPr>
        <p:spPr>
          <a:xfrm>
            <a:off x="452889" y="5186550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738" y="0"/>
                </a:lnTo>
              </a:path>
            </a:pathLst>
          </a:custGeom>
          <a:ln w="10604">
            <a:solidFill>
              <a:srgbClr val="FEA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19"/>
          <p:cNvSpPr/>
          <p:nvPr/>
        </p:nvSpPr>
        <p:spPr>
          <a:xfrm>
            <a:off x="465626" y="5183322"/>
            <a:ext cx="12065" cy="6985"/>
          </a:xfrm>
          <a:custGeom>
            <a:avLst/>
            <a:gdLst/>
            <a:ahLst/>
            <a:cxnLst/>
            <a:rect l="l" t="t" r="r" b="b"/>
            <a:pathLst>
              <a:path w="12064" h="6985">
                <a:moveTo>
                  <a:pt x="7747" y="0"/>
                </a:moveTo>
                <a:lnTo>
                  <a:pt x="0" y="0"/>
                </a:lnTo>
                <a:lnTo>
                  <a:pt x="0" y="6451"/>
                </a:lnTo>
                <a:lnTo>
                  <a:pt x="7747" y="6451"/>
                </a:lnTo>
                <a:lnTo>
                  <a:pt x="12001" y="3225"/>
                </a:lnTo>
                <a:lnTo>
                  <a:pt x="7747" y="0"/>
                </a:lnTo>
                <a:close/>
              </a:path>
            </a:pathLst>
          </a:custGeom>
          <a:solidFill>
            <a:srgbClr val="FB8F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20"/>
          <p:cNvSpPr/>
          <p:nvPr/>
        </p:nvSpPr>
        <p:spPr>
          <a:xfrm>
            <a:off x="441129" y="5186550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06" y="0"/>
                </a:lnTo>
              </a:path>
            </a:pathLst>
          </a:custGeom>
          <a:ln w="16624">
            <a:solidFill>
              <a:srgbClr val="6365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21"/>
          <p:cNvSpPr/>
          <p:nvPr/>
        </p:nvSpPr>
        <p:spPr>
          <a:xfrm>
            <a:off x="445905" y="5186550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06" y="0"/>
                </a:lnTo>
              </a:path>
            </a:pathLst>
          </a:custGeom>
          <a:ln w="16624">
            <a:solidFill>
              <a:srgbClr val="6365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22"/>
          <p:cNvSpPr/>
          <p:nvPr/>
        </p:nvSpPr>
        <p:spPr>
          <a:xfrm>
            <a:off x="300096" y="4884970"/>
            <a:ext cx="95885" cy="259079"/>
          </a:xfrm>
          <a:custGeom>
            <a:avLst/>
            <a:gdLst/>
            <a:ahLst/>
            <a:cxnLst/>
            <a:rect l="l" t="t" r="r" b="b"/>
            <a:pathLst>
              <a:path w="95885" h="259079">
                <a:moveTo>
                  <a:pt x="0" y="258826"/>
                </a:moveTo>
                <a:lnTo>
                  <a:pt x="95440" y="258826"/>
                </a:lnTo>
                <a:lnTo>
                  <a:pt x="95440" y="0"/>
                </a:lnTo>
                <a:lnTo>
                  <a:pt x="0" y="0"/>
                </a:lnTo>
                <a:lnTo>
                  <a:pt x="0" y="258826"/>
                </a:lnTo>
                <a:close/>
              </a:path>
            </a:pathLst>
          </a:custGeom>
          <a:solidFill>
            <a:srgbClr val="373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23"/>
          <p:cNvSpPr/>
          <p:nvPr/>
        </p:nvSpPr>
        <p:spPr>
          <a:xfrm>
            <a:off x="309341" y="4936963"/>
            <a:ext cx="86360" cy="198120"/>
          </a:xfrm>
          <a:custGeom>
            <a:avLst/>
            <a:gdLst/>
            <a:ahLst/>
            <a:cxnLst/>
            <a:rect l="l" t="t" r="r" b="b"/>
            <a:pathLst>
              <a:path w="86360" h="198120">
                <a:moveTo>
                  <a:pt x="0" y="197586"/>
                </a:moveTo>
                <a:lnTo>
                  <a:pt x="86194" y="197586"/>
                </a:lnTo>
                <a:lnTo>
                  <a:pt x="86194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6365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24"/>
          <p:cNvSpPr/>
          <p:nvPr/>
        </p:nvSpPr>
        <p:spPr>
          <a:xfrm>
            <a:off x="314929" y="4895950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15506" y="0"/>
                </a:moveTo>
                <a:lnTo>
                  <a:pt x="4470" y="0"/>
                </a:lnTo>
                <a:lnTo>
                  <a:pt x="0" y="4470"/>
                </a:lnTo>
                <a:lnTo>
                  <a:pt x="0" y="15519"/>
                </a:lnTo>
                <a:lnTo>
                  <a:pt x="4470" y="19989"/>
                </a:lnTo>
                <a:lnTo>
                  <a:pt x="15506" y="19989"/>
                </a:lnTo>
                <a:lnTo>
                  <a:pt x="19989" y="15519"/>
                </a:lnTo>
                <a:lnTo>
                  <a:pt x="19989" y="4470"/>
                </a:lnTo>
                <a:lnTo>
                  <a:pt x="15506" y="0"/>
                </a:lnTo>
                <a:close/>
              </a:path>
            </a:pathLst>
          </a:custGeom>
          <a:solidFill>
            <a:srgbClr val="EF48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25"/>
          <p:cNvSpPr/>
          <p:nvPr/>
        </p:nvSpPr>
        <p:spPr>
          <a:xfrm>
            <a:off x="371190" y="4895943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60" h="26035">
                <a:moveTo>
                  <a:pt x="0" y="25425"/>
                </a:moveTo>
                <a:lnTo>
                  <a:pt x="9626" y="25425"/>
                </a:lnTo>
                <a:lnTo>
                  <a:pt x="9626" y="0"/>
                </a:lnTo>
                <a:lnTo>
                  <a:pt x="0" y="0"/>
                </a:lnTo>
                <a:lnTo>
                  <a:pt x="0" y="25425"/>
                </a:lnTo>
                <a:close/>
              </a:path>
            </a:pathLst>
          </a:custGeom>
          <a:solidFill>
            <a:srgbClr val="6365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226"/>
          <p:cNvSpPr/>
          <p:nvPr/>
        </p:nvSpPr>
        <p:spPr>
          <a:xfrm>
            <a:off x="371190" y="4895943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60" h="12700">
                <a:moveTo>
                  <a:pt x="0" y="12712"/>
                </a:moveTo>
                <a:lnTo>
                  <a:pt x="9626" y="12712"/>
                </a:lnTo>
                <a:lnTo>
                  <a:pt x="9626" y="0"/>
                </a:lnTo>
                <a:lnTo>
                  <a:pt x="0" y="0"/>
                </a:lnTo>
                <a:lnTo>
                  <a:pt x="0" y="12712"/>
                </a:lnTo>
                <a:close/>
              </a:path>
            </a:pathLst>
          </a:custGeom>
          <a:solidFill>
            <a:srgbClr val="9A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227"/>
          <p:cNvSpPr/>
          <p:nvPr/>
        </p:nvSpPr>
        <p:spPr>
          <a:xfrm>
            <a:off x="390723" y="4895943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60" h="26035">
                <a:moveTo>
                  <a:pt x="0" y="25425"/>
                </a:moveTo>
                <a:lnTo>
                  <a:pt x="9626" y="25425"/>
                </a:lnTo>
                <a:lnTo>
                  <a:pt x="9626" y="0"/>
                </a:lnTo>
                <a:lnTo>
                  <a:pt x="0" y="0"/>
                </a:lnTo>
                <a:lnTo>
                  <a:pt x="0" y="25425"/>
                </a:lnTo>
                <a:close/>
              </a:path>
            </a:pathLst>
          </a:custGeom>
          <a:solidFill>
            <a:srgbClr val="6365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28"/>
          <p:cNvSpPr/>
          <p:nvPr/>
        </p:nvSpPr>
        <p:spPr>
          <a:xfrm>
            <a:off x="390723" y="4895943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60" h="12700">
                <a:moveTo>
                  <a:pt x="0" y="12712"/>
                </a:moveTo>
                <a:lnTo>
                  <a:pt x="9626" y="12712"/>
                </a:lnTo>
                <a:lnTo>
                  <a:pt x="9626" y="0"/>
                </a:lnTo>
                <a:lnTo>
                  <a:pt x="0" y="0"/>
                </a:lnTo>
                <a:lnTo>
                  <a:pt x="0" y="12712"/>
                </a:lnTo>
                <a:close/>
              </a:path>
            </a:pathLst>
          </a:custGeom>
          <a:solidFill>
            <a:srgbClr val="9A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29"/>
          <p:cNvSpPr/>
          <p:nvPr/>
        </p:nvSpPr>
        <p:spPr>
          <a:xfrm>
            <a:off x="454582" y="4895944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4025" y="0"/>
                </a:moveTo>
                <a:lnTo>
                  <a:pt x="1155" y="0"/>
                </a:lnTo>
                <a:lnTo>
                  <a:pt x="0" y="1168"/>
                </a:lnTo>
                <a:lnTo>
                  <a:pt x="0" y="4038"/>
                </a:lnTo>
                <a:lnTo>
                  <a:pt x="1155" y="5207"/>
                </a:lnTo>
                <a:lnTo>
                  <a:pt x="4025" y="5207"/>
                </a:lnTo>
                <a:lnTo>
                  <a:pt x="5194" y="4038"/>
                </a:lnTo>
                <a:lnTo>
                  <a:pt x="5194" y="1168"/>
                </a:lnTo>
                <a:lnTo>
                  <a:pt x="4025" y="0"/>
                </a:lnTo>
                <a:close/>
              </a:path>
            </a:pathLst>
          </a:custGeom>
          <a:solidFill>
            <a:srgbClr val="40CD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230"/>
          <p:cNvSpPr/>
          <p:nvPr/>
        </p:nvSpPr>
        <p:spPr>
          <a:xfrm>
            <a:off x="467291" y="4895944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4025" y="0"/>
                </a:moveTo>
                <a:lnTo>
                  <a:pt x="1155" y="0"/>
                </a:lnTo>
                <a:lnTo>
                  <a:pt x="0" y="1168"/>
                </a:lnTo>
                <a:lnTo>
                  <a:pt x="0" y="4038"/>
                </a:lnTo>
                <a:lnTo>
                  <a:pt x="1155" y="5207"/>
                </a:lnTo>
                <a:lnTo>
                  <a:pt x="4025" y="5207"/>
                </a:lnTo>
                <a:lnTo>
                  <a:pt x="5194" y="4038"/>
                </a:lnTo>
                <a:lnTo>
                  <a:pt x="5194" y="1168"/>
                </a:lnTo>
                <a:lnTo>
                  <a:pt x="4025" y="0"/>
                </a:lnTo>
                <a:close/>
              </a:path>
            </a:pathLst>
          </a:custGeom>
          <a:solidFill>
            <a:srgbClr val="40CD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231"/>
          <p:cNvSpPr/>
          <p:nvPr/>
        </p:nvSpPr>
        <p:spPr>
          <a:xfrm>
            <a:off x="454582" y="4906056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4025" y="0"/>
                </a:moveTo>
                <a:lnTo>
                  <a:pt x="1155" y="0"/>
                </a:lnTo>
                <a:lnTo>
                  <a:pt x="0" y="1168"/>
                </a:lnTo>
                <a:lnTo>
                  <a:pt x="0" y="4038"/>
                </a:lnTo>
                <a:lnTo>
                  <a:pt x="1155" y="5207"/>
                </a:lnTo>
                <a:lnTo>
                  <a:pt x="4025" y="5207"/>
                </a:lnTo>
                <a:lnTo>
                  <a:pt x="5194" y="4038"/>
                </a:lnTo>
                <a:lnTo>
                  <a:pt x="5194" y="1168"/>
                </a:lnTo>
                <a:lnTo>
                  <a:pt x="4025" y="0"/>
                </a:lnTo>
                <a:close/>
              </a:path>
            </a:pathLst>
          </a:custGeom>
          <a:solidFill>
            <a:srgbClr val="40CD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232"/>
          <p:cNvSpPr/>
          <p:nvPr/>
        </p:nvSpPr>
        <p:spPr>
          <a:xfrm>
            <a:off x="467291" y="4906056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4025" y="0"/>
                </a:moveTo>
                <a:lnTo>
                  <a:pt x="1155" y="0"/>
                </a:lnTo>
                <a:lnTo>
                  <a:pt x="0" y="1168"/>
                </a:lnTo>
                <a:lnTo>
                  <a:pt x="0" y="4038"/>
                </a:lnTo>
                <a:lnTo>
                  <a:pt x="1155" y="5207"/>
                </a:lnTo>
                <a:lnTo>
                  <a:pt x="4025" y="5207"/>
                </a:lnTo>
                <a:lnTo>
                  <a:pt x="5194" y="4038"/>
                </a:lnTo>
                <a:lnTo>
                  <a:pt x="5194" y="1168"/>
                </a:lnTo>
                <a:lnTo>
                  <a:pt x="4025" y="0"/>
                </a:lnTo>
                <a:close/>
              </a:path>
            </a:pathLst>
          </a:custGeom>
          <a:solidFill>
            <a:srgbClr val="40CD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233"/>
          <p:cNvSpPr/>
          <p:nvPr/>
        </p:nvSpPr>
        <p:spPr>
          <a:xfrm>
            <a:off x="453442" y="4917637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5791" y="0"/>
                </a:moveTo>
                <a:lnTo>
                  <a:pt x="1663" y="0"/>
                </a:lnTo>
                <a:lnTo>
                  <a:pt x="0" y="1663"/>
                </a:lnTo>
                <a:lnTo>
                  <a:pt x="0" y="5791"/>
                </a:lnTo>
                <a:lnTo>
                  <a:pt x="1663" y="7467"/>
                </a:lnTo>
                <a:lnTo>
                  <a:pt x="5791" y="7467"/>
                </a:lnTo>
                <a:lnTo>
                  <a:pt x="7023" y="6235"/>
                </a:lnTo>
                <a:lnTo>
                  <a:pt x="2349" y="6235"/>
                </a:lnTo>
                <a:lnTo>
                  <a:pt x="1231" y="5118"/>
                </a:lnTo>
                <a:lnTo>
                  <a:pt x="1231" y="2349"/>
                </a:lnTo>
                <a:lnTo>
                  <a:pt x="2349" y="1231"/>
                </a:lnTo>
                <a:lnTo>
                  <a:pt x="7032" y="1231"/>
                </a:lnTo>
                <a:lnTo>
                  <a:pt x="5791" y="0"/>
                </a:lnTo>
                <a:close/>
              </a:path>
              <a:path w="7619" h="7620">
                <a:moveTo>
                  <a:pt x="7032" y="1231"/>
                </a:moveTo>
                <a:lnTo>
                  <a:pt x="5118" y="1231"/>
                </a:lnTo>
                <a:lnTo>
                  <a:pt x="6235" y="2349"/>
                </a:lnTo>
                <a:lnTo>
                  <a:pt x="6235" y="5118"/>
                </a:lnTo>
                <a:lnTo>
                  <a:pt x="5118" y="6235"/>
                </a:lnTo>
                <a:lnTo>
                  <a:pt x="7023" y="6235"/>
                </a:lnTo>
                <a:lnTo>
                  <a:pt x="7467" y="5791"/>
                </a:lnTo>
                <a:lnTo>
                  <a:pt x="7467" y="1663"/>
                </a:lnTo>
                <a:lnTo>
                  <a:pt x="7032" y="1231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234"/>
          <p:cNvSpPr/>
          <p:nvPr/>
        </p:nvSpPr>
        <p:spPr>
          <a:xfrm>
            <a:off x="360408" y="4946787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128" y="0"/>
                </a:lnTo>
              </a:path>
            </a:pathLst>
          </a:custGeom>
          <a:ln w="53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235"/>
          <p:cNvSpPr/>
          <p:nvPr/>
        </p:nvSpPr>
        <p:spPr>
          <a:xfrm>
            <a:off x="395536" y="4884970"/>
            <a:ext cx="95885" cy="259079"/>
          </a:xfrm>
          <a:custGeom>
            <a:avLst/>
            <a:gdLst/>
            <a:ahLst/>
            <a:cxnLst/>
            <a:rect l="l" t="t" r="r" b="b"/>
            <a:pathLst>
              <a:path w="95885" h="259079">
                <a:moveTo>
                  <a:pt x="0" y="0"/>
                </a:moveTo>
                <a:lnTo>
                  <a:pt x="95440" y="0"/>
                </a:lnTo>
                <a:lnTo>
                  <a:pt x="95440" y="258826"/>
                </a:lnTo>
                <a:lnTo>
                  <a:pt x="0" y="258826"/>
                </a:lnTo>
                <a:lnTo>
                  <a:pt x="0" y="0"/>
                </a:lnTo>
                <a:close/>
              </a:path>
            </a:pathLst>
          </a:custGeom>
          <a:solidFill>
            <a:srgbClr val="373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236"/>
          <p:cNvSpPr/>
          <p:nvPr/>
        </p:nvSpPr>
        <p:spPr>
          <a:xfrm>
            <a:off x="179512" y="4288859"/>
            <a:ext cx="2165709" cy="455930"/>
          </a:xfrm>
          <a:custGeom>
            <a:avLst/>
            <a:gdLst/>
            <a:ahLst/>
            <a:cxnLst/>
            <a:rect l="l" t="t" r="r" b="b"/>
            <a:pathLst>
              <a:path w="1734185" h="455929">
                <a:moveTo>
                  <a:pt x="1708264" y="455663"/>
                </a:moveTo>
                <a:lnTo>
                  <a:pt x="25400" y="455663"/>
                </a:lnTo>
                <a:lnTo>
                  <a:pt x="11927" y="451769"/>
                </a:lnTo>
                <a:lnTo>
                  <a:pt x="2718" y="441661"/>
                </a:lnTo>
                <a:lnTo>
                  <a:pt x="0" y="25399"/>
                </a:lnTo>
                <a:lnTo>
                  <a:pt x="3893" y="11927"/>
                </a:lnTo>
                <a:lnTo>
                  <a:pt x="14001" y="2718"/>
                </a:lnTo>
                <a:lnTo>
                  <a:pt x="1708264" y="0"/>
                </a:lnTo>
                <a:lnTo>
                  <a:pt x="1721736" y="3893"/>
                </a:lnTo>
                <a:lnTo>
                  <a:pt x="1730946" y="14001"/>
                </a:lnTo>
                <a:lnTo>
                  <a:pt x="1733664" y="430263"/>
                </a:lnTo>
                <a:lnTo>
                  <a:pt x="1729770" y="443735"/>
                </a:lnTo>
                <a:lnTo>
                  <a:pt x="1719662" y="452945"/>
                </a:lnTo>
                <a:lnTo>
                  <a:pt x="1708264" y="455663"/>
                </a:lnTo>
                <a:close/>
              </a:path>
            </a:pathLst>
          </a:custGeom>
          <a:ln w="25400">
            <a:solidFill>
              <a:srgbClr val="8BA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237"/>
          <p:cNvSpPr/>
          <p:nvPr/>
        </p:nvSpPr>
        <p:spPr>
          <a:xfrm>
            <a:off x="248391" y="4349841"/>
            <a:ext cx="297815" cy="298450"/>
          </a:xfrm>
          <a:custGeom>
            <a:avLst/>
            <a:gdLst/>
            <a:ahLst/>
            <a:cxnLst/>
            <a:rect l="l" t="t" r="r" b="b"/>
            <a:pathLst>
              <a:path w="297814" h="298450">
                <a:moveTo>
                  <a:pt x="150353" y="0"/>
                </a:moveTo>
                <a:lnTo>
                  <a:pt x="107121" y="6185"/>
                </a:lnTo>
                <a:lnTo>
                  <a:pt x="68887" y="23548"/>
                </a:lnTo>
                <a:lnTo>
                  <a:pt x="37400" y="50280"/>
                </a:lnTo>
                <a:lnTo>
                  <a:pt x="14411" y="84576"/>
                </a:lnTo>
                <a:lnTo>
                  <a:pt x="1668" y="124628"/>
                </a:lnTo>
                <a:lnTo>
                  <a:pt x="0" y="138946"/>
                </a:lnTo>
                <a:lnTo>
                  <a:pt x="613" y="154774"/>
                </a:lnTo>
                <a:lnTo>
                  <a:pt x="10038" y="198689"/>
                </a:lnTo>
                <a:lnTo>
                  <a:pt x="29544" y="236218"/>
                </a:lnTo>
                <a:lnTo>
                  <a:pt x="57468" y="266028"/>
                </a:lnTo>
                <a:lnTo>
                  <a:pt x="92145" y="286791"/>
                </a:lnTo>
                <a:lnTo>
                  <a:pt x="131913" y="297174"/>
                </a:lnTo>
                <a:lnTo>
                  <a:pt x="148732" y="298123"/>
                </a:lnTo>
                <a:lnTo>
                  <a:pt x="163394" y="297406"/>
                </a:lnTo>
                <a:lnTo>
                  <a:pt x="204723" y="287183"/>
                </a:lnTo>
                <a:lnTo>
                  <a:pt x="240638" y="266286"/>
                </a:lnTo>
                <a:lnTo>
                  <a:pt x="269304" y="236547"/>
                </a:lnTo>
                <a:lnTo>
                  <a:pt x="288884" y="199805"/>
                </a:lnTo>
                <a:lnTo>
                  <a:pt x="297545" y="157892"/>
                </a:lnTo>
                <a:lnTo>
                  <a:pt x="296912" y="142205"/>
                </a:lnTo>
                <a:lnTo>
                  <a:pt x="287373" y="98604"/>
                </a:lnTo>
                <a:lnTo>
                  <a:pt x="267683" y="61276"/>
                </a:lnTo>
                <a:lnTo>
                  <a:pt x="239525" y="31610"/>
                </a:lnTo>
                <a:lnTo>
                  <a:pt x="204584" y="10998"/>
                </a:lnTo>
                <a:lnTo>
                  <a:pt x="164542" y="828"/>
                </a:lnTo>
                <a:lnTo>
                  <a:pt x="150353" y="0"/>
                </a:lnTo>
                <a:close/>
              </a:path>
            </a:pathLst>
          </a:custGeom>
          <a:solidFill>
            <a:srgbClr val="365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38"/>
          <p:cNvSpPr/>
          <p:nvPr/>
        </p:nvSpPr>
        <p:spPr>
          <a:xfrm>
            <a:off x="305099" y="4383531"/>
            <a:ext cx="184150" cy="269240"/>
          </a:xfrm>
          <a:custGeom>
            <a:avLst/>
            <a:gdLst/>
            <a:ahLst/>
            <a:cxnLst/>
            <a:rect l="l" t="t" r="r" b="b"/>
            <a:pathLst>
              <a:path w="184150" h="269239">
                <a:moveTo>
                  <a:pt x="120408" y="252742"/>
                </a:moveTo>
                <a:lnTo>
                  <a:pt x="61036" y="252742"/>
                </a:lnTo>
                <a:lnTo>
                  <a:pt x="53797" y="259981"/>
                </a:lnTo>
                <a:lnTo>
                  <a:pt x="53797" y="268935"/>
                </a:lnTo>
                <a:lnTo>
                  <a:pt x="127673" y="268935"/>
                </a:lnTo>
                <a:lnTo>
                  <a:pt x="127673" y="259981"/>
                </a:lnTo>
                <a:lnTo>
                  <a:pt x="120408" y="252742"/>
                </a:lnTo>
                <a:close/>
              </a:path>
              <a:path w="184150" h="269239">
                <a:moveTo>
                  <a:pt x="104330" y="221640"/>
                </a:moveTo>
                <a:lnTo>
                  <a:pt x="78409" y="221640"/>
                </a:lnTo>
                <a:lnTo>
                  <a:pt x="78409" y="252742"/>
                </a:lnTo>
                <a:lnTo>
                  <a:pt x="104330" y="252742"/>
                </a:lnTo>
                <a:lnTo>
                  <a:pt x="104330" y="221640"/>
                </a:lnTo>
                <a:close/>
              </a:path>
              <a:path w="184150" h="269239">
                <a:moveTo>
                  <a:pt x="184048" y="130251"/>
                </a:moveTo>
                <a:lnTo>
                  <a:pt x="0" y="130251"/>
                </a:lnTo>
                <a:lnTo>
                  <a:pt x="0" y="241071"/>
                </a:lnTo>
                <a:lnTo>
                  <a:pt x="23977" y="241071"/>
                </a:lnTo>
                <a:lnTo>
                  <a:pt x="23977" y="221640"/>
                </a:lnTo>
                <a:lnTo>
                  <a:pt x="184048" y="221640"/>
                </a:lnTo>
                <a:lnTo>
                  <a:pt x="184048" y="130251"/>
                </a:lnTo>
                <a:close/>
              </a:path>
              <a:path w="184150" h="269239">
                <a:moveTo>
                  <a:pt x="184048" y="221640"/>
                </a:moveTo>
                <a:lnTo>
                  <a:pt x="160070" y="221640"/>
                </a:lnTo>
                <a:lnTo>
                  <a:pt x="160070" y="241071"/>
                </a:lnTo>
                <a:lnTo>
                  <a:pt x="184048" y="241071"/>
                </a:lnTo>
                <a:lnTo>
                  <a:pt x="184048" y="221640"/>
                </a:lnTo>
                <a:close/>
              </a:path>
              <a:path w="184150" h="269239">
                <a:moveTo>
                  <a:pt x="75818" y="0"/>
                </a:moveTo>
                <a:lnTo>
                  <a:pt x="38069" y="16312"/>
                </a:lnTo>
                <a:lnTo>
                  <a:pt x="23977" y="130251"/>
                </a:lnTo>
                <a:lnTo>
                  <a:pt x="160070" y="130251"/>
                </a:lnTo>
                <a:lnTo>
                  <a:pt x="160070" y="51828"/>
                </a:lnTo>
                <a:lnTo>
                  <a:pt x="158072" y="37535"/>
                </a:lnTo>
                <a:lnTo>
                  <a:pt x="132549" y="6049"/>
                </a:lnTo>
                <a:lnTo>
                  <a:pt x="75818" y="0"/>
                </a:lnTo>
                <a:close/>
              </a:path>
            </a:pathLst>
          </a:custGeom>
          <a:solidFill>
            <a:srgbClr val="9671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239"/>
          <p:cNvSpPr/>
          <p:nvPr/>
        </p:nvSpPr>
        <p:spPr>
          <a:xfrm>
            <a:off x="305099" y="4383531"/>
            <a:ext cx="184150" cy="269240"/>
          </a:xfrm>
          <a:custGeom>
            <a:avLst/>
            <a:gdLst/>
            <a:ahLst/>
            <a:cxnLst/>
            <a:rect l="l" t="t" r="r" b="b"/>
            <a:pathLst>
              <a:path w="184150" h="269239">
                <a:moveTo>
                  <a:pt x="160070" y="130251"/>
                </a:moveTo>
                <a:lnTo>
                  <a:pt x="160070" y="51828"/>
                </a:lnTo>
                <a:lnTo>
                  <a:pt x="158072" y="37535"/>
                </a:lnTo>
                <a:lnTo>
                  <a:pt x="132549" y="6049"/>
                </a:lnTo>
                <a:lnTo>
                  <a:pt x="75818" y="0"/>
                </a:lnTo>
                <a:lnTo>
                  <a:pt x="61520" y="1997"/>
                </a:lnTo>
                <a:lnTo>
                  <a:pt x="30027" y="27516"/>
                </a:lnTo>
                <a:lnTo>
                  <a:pt x="23977" y="130251"/>
                </a:lnTo>
                <a:lnTo>
                  <a:pt x="0" y="130251"/>
                </a:lnTo>
                <a:lnTo>
                  <a:pt x="0" y="241071"/>
                </a:lnTo>
                <a:lnTo>
                  <a:pt x="23977" y="241071"/>
                </a:lnTo>
                <a:lnTo>
                  <a:pt x="23977" y="221640"/>
                </a:lnTo>
                <a:lnTo>
                  <a:pt x="78409" y="221640"/>
                </a:lnTo>
                <a:lnTo>
                  <a:pt x="78409" y="252742"/>
                </a:lnTo>
                <a:lnTo>
                  <a:pt x="69989" y="252742"/>
                </a:lnTo>
                <a:lnTo>
                  <a:pt x="61036" y="252742"/>
                </a:lnTo>
                <a:lnTo>
                  <a:pt x="53797" y="259981"/>
                </a:lnTo>
                <a:lnTo>
                  <a:pt x="53797" y="268935"/>
                </a:lnTo>
                <a:lnTo>
                  <a:pt x="127673" y="268935"/>
                </a:lnTo>
                <a:lnTo>
                  <a:pt x="127673" y="259981"/>
                </a:lnTo>
                <a:lnTo>
                  <a:pt x="120408" y="252742"/>
                </a:lnTo>
                <a:lnTo>
                  <a:pt x="111467" y="252742"/>
                </a:lnTo>
                <a:lnTo>
                  <a:pt x="104330" y="252742"/>
                </a:lnTo>
                <a:lnTo>
                  <a:pt x="104330" y="221640"/>
                </a:lnTo>
                <a:lnTo>
                  <a:pt x="160070" y="221640"/>
                </a:lnTo>
                <a:lnTo>
                  <a:pt x="160070" y="241071"/>
                </a:lnTo>
                <a:lnTo>
                  <a:pt x="184048" y="241071"/>
                </a:lnTo>
                <a:lnTo>
                  <a:pt x="184048" y="130251"/>
                </a:lnTo>
                <a:lnTo>
                  <a:pt x="160070" y="13025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240"/>
          <p:cNvSpPr/>
          <p:nvPr/>
        </p:nvSpPr>
        <p:spPr>
          <a:xfrm>
            <a:off x="298557" y="4376987"/>
            <a:ext cx="197485" cy="282575"/>
          </a:xfrm>
          <a:custGeom>
            <a:avLst/>
            <a:gdLst/>
            <a:ahLst/>
            <a:cxnLst/>
            <a:rect l="l" t="t" r="r" b="b"/>
            <a:pathLst>
              <a:path w="197485" h="282575">
                <a:moveTo>
                  <a:pt x="91503" y="234721"/>
                </a:moveTo>
                <a:lnTo>
                  <a:pt x="78409" y="234721"/>
                </a:lnTo>
                <a:lnTo>
                  <a:pt x="78409" y="252742"/>
                </a:lnTo>
                <a:lnTo>
                  <a:pt x="69008" y="254020"/>
                </a:lnTo>
                <a:lnTo>
                  <a:pt x="58076" y="262202"/>
                </a:lnTo>
                <a:lnTo>
                  <a:pt x="53784" y="275475"/>
                </a:lnTo>
                <a:lnTo>
                  <a:pt x="53784" y="279095"/>
                </a:lnTo>
                <a:lnTo>
                  <a:pt x="56718" y="282028"/>
                </a:lnTo>
                <a:lnTo>
                  <a:pt x="137820" y="282028"/>
                </a:lnTo>
                <a:lnTo>
                  <a:pt x="140754" y="279095"/>
                </a:lnTo>
                <a:lnTo>
                  <a:pt x="139588" y="268935"/>
                </a:lnTo>
                <a:lnTo>
                  <a:pt x="69443" y="268935"/>
                </a:lnTo>
                <a:lnTo>
                  <a:pt x="71208" y="267030"/>
                </a:lnTo>
                <a:lnTo>
                  <a:pt x="73736" y="265823"/>
                </a:lnTo>
                <a:lnTo>
                  <a:pt x="88569" y="265823"/>
                </a:lnTo>
                <a:lnTo>
                  <a:pt x="91503" y="262902"/>
                </a:lnTo>
                <a:lnTo>
                  <a:pt x="91503" y="234721"/>
                </a:lnTo>
                <a:close/>
              </a:path>
              <a:path w="197485" h="282575">
                <a:moveTo>
                  <a:pt x="170230" y="221627"/>
                </a:moveTo>
                <a:lnTo>
                  <a:pt x="107264" y="221627"/>
                </a:lnTo>
                <a:lnTo>
                  <a:pt x="104330" y="224561"/>
                </a:lnTo>
                <a:lnTo>
                  <a:pt x="104330" y="262902"/>
                </a:lnTo>
                <a:lnTo>
                  <a:pt x="107264" y="265823"/>
                </a:lnTo>
                <a:lnTo>
                  <a:pt x="120802" y="265823"/>
                </a:lnTo>
                <a:lnTo>
                  <a:pt x="123342" y="267030"/>
                </a:lnTo>
                <a:lnTo>
                  <a:pt x="125094" y="268935"/>
                </a:lnTo>
                <a:lnTo>
                  <a:pt x="139588" y="268935"/>
                </a:lnTo>
                <a:lnTo>
                  <a:pt x="139475" y="267955"/>
                </a:lnTo>
                <a:lnTo>
                  <a:pt x="131291" y="257030"/>
                </a:lnTo>
                <a:lnTo>
                  <a:pt x="118008" y="252742"/>
                </a:lnTo>
                <a:lnTo>
                  <a:pt x="117424" y="252742"/>
                </a:lnTo>
                <a:lnTo>
                  <a:pt x="117424" y="234721"/>
                </a:lnTo>
                <a:lnTo>
                  <a:pt x="173164" y="234721"/>
                </a:lnTo>
                <a:lnTo>
                  <a:pt x="173164" y="224561"/>
                </a:lnTo>
                <a:lnTo>
                  <a:pt x="170230" y="221627"/>
                </a:lnTo>
                <a:close/>
              </a:path>
              <a:path w="197485" h="282575">
                <a:moveTo>
                  <a:pt x="114769" y="0"/>
                </a:moveTo>
                <a:lnTo>
                  <a:pt x="75040" y="456"/>
                </a:lnTo>
                <a:lnTo>
                  <a:pt x="38726" y="19627"/>
                </a:lnTo>
                <a:lnTo>
                  <a:pt x="24057" y="57730"/>
                </a:lnTo>
                <a:lnTo>
                  <a:pt x="23977" y="130251"/>
                </a:lnTo>
                <a:lnTo>
                  <a:pt x="2933" y="130251"/>
                </a:lnTo>
                <a:lnTo>
                  <a:pt x="0" y="133184"/>
                </a:lnTo>
                <a:lnTo>
                  <a:pt x="0" y="251231"/>
                </a:lnTo>
                <a:lnTo>
                  <a:pt x="2933" y="254152"/>
                </a:lnTo>
                <a:lnTo>
                  <a:pt x="34137" y="254152"/>
                </a:lnTo>
                <a:lnTo>
                  <a:pt x="37058" y="251231"/>
                </a:lnTo>
                <a:lnTo>
                  <a:pt x="37058" y="241071"/>
                </a:lnTo>
                <a:lnTo>
                  <a:pt x="13093" y="241071"/>
                </a:lnTo>
                <a:lnTo>
                  <a:pt x="13093" y="143344"/>
                </a:lnTo>
                <a:lnTo>
                  <a:pt x="34137" y="143344"/>
                </a:lnTo>
                <a:lnTo>
                  <a:pt x="37058" y="140411"/>
                </a:lnTo>
                <a:lnTo>
                  <a:pt x="37063" y="57730"/>
                </a:lnTo>
                <a:lnTo>
                  <a:pt x="39529" y="43612"/>
                </a:lnTo>
                <a:lnTo>
                  <a:pt x="46026" y="31358"/>
                </a:lnTo>
                <a:lnTo>
                  <a:pt x="55819" y="21699"/>
                </a:lnTo>
                <a:lnTo>
                  <a:pt x="68175" y="15367"/>
                </a:lnTo>
                <a:lnTo>
                  <a:pt x="82359" y="13093"/>
                </a:lnTo>
                <a:lnTo>
                  <a:pt x="151154" y="13093"/>
                </a:lnTo>
                <a:lnTo>
                  <a:pt x="142192" y="6847"/>
                </a:lnTo>
                <a:lnTo>
                  <a:pt x="129127" y="1785"/>
                </a:lnTo>
                <a:lnTo>
                  <a:pt x="114769" y="0"/>
                </a:lnTo>
                <a:close/>
              </a:path>
              <a:path w="197485" h="282575">
                <a:moveTo>
                  <a:pt x="173164" y="234721"/>
                </a:moveTo>
                <a:lnTo>
                  <a:pt x="160070" y="234721"/>
                </a:lnTo>
                <a:lnTo>
                  <a:pt x="160070" y="251231"/>
                </a:lnTo>
                <a:lnTo>
                  <a:pt x="163004" y="254152"/>
                </a:lnTo>
                <a:lnTo>
                  <a:pt x="194208" y="254152"/>
                </a:lnTo>
                <a:lnTo>
                  <a:pt x="197129" y="251231"/>
                </a:lnTo>
                <a:lnTo>
                  <a:pt x="197129" y="241071"/>
                </a:lnTo>
                <a:lnTo>
                  <a:pt x="173164" y="241071"/>
                </a:lnTo>
                <a:lnTo>
                  <a:pt x="173164" y="234721"/>
                </a:lnTo>
                <a:close/>
              </a:path>
              <a:path w="197485" h="282575">
                <a:moveTo>
                  <a:pt x="88569" y="221627"/>
                </a:moveTo>
                <a:lnTo>
                  <a:pt x="26898" y="221627"/>
                </a:lnTo>
                <a:lnTo>
                  <a:pt x="23977" y="224561"/>
                </a:lnTo>
                <a:lnTo>
                  <a:pt x="23977" y="241071"/>
                </a:lnTo>
                <a:lnTo>
                  <a:pt x="37058" y="241071"/>
                </a:lnTo>
                <a:lnTo>
                  <a:pt x="37058" y="234721"/>
                </a:lnTo>
                <a:lnTo>
                  <a:pt x="91503" y="234721"/>
                </a:lnTo>
                <a:lnTo>
                  <a:pt x="91503" y="224561"/>
                </a:lnTo>
                <a:lnTo>
                  <a:pt x="88569" y="221627"/>
                </a:lnTo>
                <a:close/>
              </a:path>
              <a:path w="197485" h="282575">
                <a:moveTo>
                  <a:pt x="151154" y="13093"/>
                </a:moveTo>
                <a:lnTo>
                  <a:pt x="82359" y="13093"/>
                </a:lnTo>
                <a:lnTo>
                  <a:pt x="115409" y="13098"/>
                </a:lnTo>
                <a:lnTo>
                  <a:pt x="129533" y="15561"/>
                </a:lnTo>
                <a:lnTo>
                  <a:pt x="157795" y="44188"/>
                </a:lnTo>
                <a:lnTo>
                  <a:pt x="160070" y="140411"/>
                </a:lnTo>
                <a:lnTo>
                  <a:pt x="163004" y="143344"/>
                </a:lnTo>
                <a:lnTo>
                  <a:pt x="184048" y="143344"/>
                </a:lnTo>
                <a:lnTo>
                  <a:pt x="184048" y="241071"/>
                </a:lnTo>
                <a:lnTo>
                  <a:pt x="197129" y="241071"/>
                </a:lnTo>
                <a:lnTo>
                  <a:pt x="197129" y="133184"/>
                </a:lnTo>
                <a:lnTo>
                  <a:pt x="194208" y="130251"/>
                </a:lnTo>
                <a:lnTo>
                  <a:pt x="173164" y="130251"/>
                </a:lnTo>
                <a:lnTo>
                  <a:pt x="172706" y="51043"/>
                </a:lnTo>
                <a:lnTo>
                  <a:pt x="169222" y="37283"/>
                </a:lnTo>
                <a:lnTo>
                  <a:pt x="162681" y="25037"/>
                </a:lnTo>
                <a:lnTo>
                  <a:pt x="153524" y="14745"/>
                </a:lnTo>
                <a:lnTo>
                  <a:pt x="151154" y="130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241"/>
          <p:cNvSpPr/>
          <p:nvPr/>
        </p:nvSpPr>
        <p:spPr>
          <a:xfrm>
            <a:off x="311651" y="4390081"/>
            <a:ext cx="171450" cy="255904"/>
          </a:xfrm>
          <a:custGeom>
            <a:avLst/>
            <a:gdLst/>
            <a:ahLst/>
            <a:cxnLst/>
            <a:rect l="l" t="t" r="r" b="b"/>
            <a:pathLst>
              <a:path w="171450" h="255904">
                <a:moveTo>
                  <a:pt x="56349" y="255841"/>
                </a:moveTo>
                <a:lnTo>
                  <a:pt x="112001" y="255841"/>
                </a:lnTo>
                <a:lnTo>
                  <a:pt x="110248" y="253936"/>
                </a:lnTo>
                <a:lnTo>
                  <a:pt x="107708" y="252729"/>
                </a:lnTo>
                <a:lnTo>
                  <a:pt x="104914" y="252729"/>
                </a:lnTo>
                <a:lnTo>
                  <a:pt x="97790" y="252729"/>
                </a:lnTo>
                <a:lnTo>
                  <a:pt x="94170" y="252729"/>
                </a:lnTo>
                <a:lnTo>
                  <a:pt x="91236" y="249808"/>
                </a:lnTo>
                <a:lnTo>
                  <a:pt x="91236" y="246189"/>
                </a:lnTo>
                <a:lnTo>
                  <a:pt x="91236" y="215087"/>
                </a:lnTo>
                <a:lnTo>
                  <a:pt x="91236" y="211467"/>
                </a:lnTo>
                <a:lnTo>
                  <a:pt x="94170" y="208533"/>
                </a:lnTo>
                <a:lnTo>
                  <a:pt x="97790" y="208533"/>
                </a:lnTo>
                <a:lnTo>
                  <a:pt x="153517" y="208533"/>
                </a:lnTo>
                <a:lnTo>
                  <a:pt x="157137" y="208533"/>
                </a:lnTo>
                <a:lnTo>
                  <a:pt x="160070" y="211467"/>
                </a:lnTo>
                <a:lnTo>
                  <a:pt x="160070" y="215087"/>
                </a:lnTo>
                <a:lnTo>
                  <a:pt x="160070" y="227977"/>
                </a:lnTo>
                <a:lnTo>
                  <a:pt x="170954" y="227977"/>
                </a:lnTo>
                <a:lnTo>
                  <a:pt x="170954" y="130251"/>
                </a:lnTo>
                <a:lnTo>
                  <a:pt x="153517" y="130251"/>
                </a:lnTo>
                <a:lnTo>
                  <a:pt x="149910" y="130251"/>
                </a:lnTo>
                <a:lnTo>
                  <a:pt x="146977" y="127317"/>
                </a:lnTo>
                <a:lnTo>
                  <a:pt x="146977" y="123697"/>
                </a:lnTo>
                <a:lnTo>
                  <a:pt x="146977" y="45275"/>
                </a:lnTo>
                <a:lnTo>
                  <a:pt x="128701" y="8958"/>
                </a:lnTo>
                <a:lnTo>
                  <a:pt x="69265" y="0"/>
                </a:lnTo>
                <a:lnTo>
                  <a:pt x="55082" y="2273"/>
                </a:lnTo>
                <a:lnTo>
                  <a:pt x="26435" y="30519"/>
                </a:lnTo>
                <a:lnTo>
                  <a:pt x="23964" y="123697"/>
                </a:lnTo>
                <a:lnTo>
                  <a:pt x="23964" y="127317"/>
                </a:lnTo>
                <a:lnTo>
                  <a:pt x="21043" y="130251"/>
                </a:lnTo>
                <a:lnTo>
                  <a:pt x="17424" y="130251"/>
                </a:lnTo>
                <a:lnTo>
                  <a:pt x="0" y="130251"/>
                </a:lnTo>
                <a:lnTo>
                  <a:pt x="0" y="227977"/>
                </a:lnTo>
                <a:lnTo>
                  <a:pt x="10883" y="227977"/>
                </a:lnTo>
                <a:lnTo>
                  <a:pt x="10883" y="215087"/>
                </a:lnTo>
                <a:lnTo>
                  <a:pt x="10883" y="211467"/>
                </a:lnTo>
                <a:lnTo>
                  <a:pt x="13804" y="208533"/>
                </a:lnTo>
                <a:lnTo>
                  <a:pt x="17424" y="208533"/>
                </a:lnTo>
                <a:lnTo>
                  <a:pt x="71856" y="208533"/>
                </a:lnTo>
                <a:lnTo>
                  <a:pt x="75476" y="208533"/>
                </a:lnTo>
                <a:lnTo>
                  <a:pt x="78409" y="211467"/>
                </a:lnTo>
                <a:lnTo>
                  <a:pt x="78409" y="215087"/>
                </a:lnTo>
                <a:lnTo>
                  <a:pt x="78409" y="246189"/>
                </a:lnTo>
                <a:lnTo>
                  <a:pt x="78409" y="249808"/>
                </a:lnTo>
                <a:lnTo>
                  <a:pt x="75476" y="252729"/>
                </a:lnTo>
                <a:lnTo>
                  <a:pt x="71856" y="252729"/>
                </a:lnTo>
                <a:lnTo>
                  <a:pt x="63436" y="252729"/>
                </a:lnTo>
                <a:lnTo>
                  <a:pt x="60642" y="252729"/>
                </a:lnTo>
                <a:lnTo>
                  <a:pt x="58115" y="253936"/>
                </a:lnTo>
                <a:lnTo>
                  <a:pt x="56349" y="255841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242"/>
          <p:cNvSpPr/>
          <p:nvPr/>
        </p:nvSpPr>
        <p:spPr>
          <a:xfrm>
            <a:off x="298557" y="4376987"/>
            <a:ext cx="197485" cy="282575"/>
          </a:xfrm>
          <a:custGeom>
            <a:avLst/>
            <a:gdLst/>
            <a:ahLst/>
            <a:cxnLst/>
            <a:rect l="l" t="t" r="r" b="b"/>
            <a:pathLst>
              <a:path w="197485" h="282575">
                <a:moveTo>
                  <a:pt x="134213" y="282028"/>
                </a:moveTo>
                <a:lnTo>
                  <a:pt x="60337" y="282028"/>
                </a:lnTo>
                <a:lnTo>
                  <a:pt x="56718" y="282028"/>
                </a:lnTo>
                <a:lnTo>
                  <a:pt x="53784" y="279095"/>
                </a:lnTo>
                <a:lnTo>
                  <a:pt x="53784" y="275475"/>
                </a:lnTo>
                <a:lnTo>
                  <a:pt x="58076" y="262202"/>
                </a:lnTo>
                <a:lnTo>
                  <a:pt x="69008" y="254020"/>
                </a:lnTo>
                <a:lnTo>
                  <a:pt x="78409" y="252742"/>
                </a:lnTo>
                <a:lnTo>
                  <a:pt x="78409" y="234721"/>
                </a:lnTo>
                <a:lnTo>
                  <a:pt x="37058" y="234721"/>
                </a:lnTo>
                <a:lnTo>
                  <a:pt x="37058" y="247611"/>
                </a:lnTo>
                <a:lnTo>
                  <a:pt x="37058" y="251231"/>
                </a:lnTo>
                <a:lnTo>
                  <a:pt x="34137" y="254152"/>
                </a:lnTo>
                <a:lnTo>
                  <a:pt x="30518" y="254152"/>
                </a:lnTo>
                <a:lnTo>
                  <a:pt x="6540" y="254152"/>
                </a:lnTo>
                <a:lnTo>
                  <a:pt x="2933" y="254152"/>
                </a:lnTo>
                <a:lnTo>
                  <a:pt x="0" y="251231"/>
                </a:lnTo>
                <a:lnTo>
                  <a:pt x="0" y="247611"/>
                </a:lnTo>
                <a:lnTo>
                  <a:pt x="0" y="136791"/>
                </a:lnTo>
                <a:lnTo>
                  <a:pt x="0" y="133184"/>
                </a:lnTo>
                <a:lnTo>
                  <a:pt x="2933" y="130251"/>
                </a:lnTo>
                <a:lnTo>
                  <a:pt x="6540" y="130251"/>
                </a:lnTo>
                <a:lnTo>
                  <a:pt x="23977" y="130251"/>
                </a:lnTo>
                <a:lnTo>
                  <a:pt x="23977" y="58369"/>
                </a:lnTo>
                <a:lnTo>
                  <a:pt x="25763" y="44016"/>
                </a:lnTo>
                <a:lnTo>
                  <a:pt x="49023" y="10474"/>
                </a:lnTo>
                <a:lnTo>
                  <a:pt x="114769" y="0"/>
                </a:lnTo>
                <a:lnTo>
                  <a:pt x="129127" y="1785"/>
                </a:lnTo>
                <a:lnTo>
                  <a:pt x="162681" y="25037"/>
                </a:lnTo>
                <a:lnTo>
                  <a:pt x="173164" y="130251"/>
                </a:lnTo>
                <a:lnTo>
                  <a:pt x="190588" y="130251"/>
                </a:lnTo>
                <a:lnTo>
                  <a:pt x="194208" y="130251"/>
                </a:lnTo>
                <a:lnTo>
                  <a:pt x="197129" y="133184"/>
                </a:lnTo>
                <a:lnTo>
                  <a:pt x="197129" y="136791"/>
                </a:lnTo>
                <a:lnTo>
                  <a:pt x="197129" y="247611"/>
                </a:lnTo>
                <a:lnTo>
                  <a:pt x="197129" y="251231"/>
                </a:lnTo>
                <a:lnTo>
                  <a:pt x="194208" y="254152"/>
                </a:lnTo>
                <a:lnTo>
                  <a:pt x="190588" y="254152"/>
                </a:lnTo>
                <a:lnTo>
                  <a:pt x="166611" y="254152"/>
                </a:lnTo>
                <a:lnTo>
                  <a:pt x="163004" y="254152"/>
                </a:lnTo>
                <a:lnTo>
                  <a:pt x="160070" y="251231"/>
                </a:lnTo>
                <a:lnTo>
                  <a:pt x="160070" y="247611"/>
                </a:lnTo>
                <a:lnTo>
                  <a:pt x="160070" y="234721"/>
                </a:lnTo>
                <a:lnTo>
                  <a:pt x="117424" y="234721"/>
                </a:lnTo>
                <a:lnTo>
                  <a:pt x="117424" y="252742"/>
                </a:lnTo>
                <a:lnTo>
                  <a:pt x="118008" y="252742"/>
                </a:lnTo>
                <a:lnTo>
                  <a:pt x="131291" y="257030"/>
                </a:lnTo>
                <a:lnTo>
                  <a:pt x="139475" y="267955"/>
                </a:lnTo>
                <a:lnTo>
                  <a:pt x="140754" y="279095"/>
                </a:lnTo>
                <a:lnTo>
                  <a:pt x="137820" y="282028"/>
                </a:lnTo>
                <a:lnTo>
                  <a:pt x="134213" y="28202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243"/>
          <p:cNvSpPr/>
          <p:nvPr/>
        </p:nvSpPr>
        <p:spPr>
          <a:xfrm>
            <a:off x="329076" y="4383526"/>
            <a:ext cx="136525" cy="180975"/>
          </a:xfrm>
          <a:custGeom>
            <a:avLst/>
            <a:gdLst/>
            <a:ahLst/>
            <a:cxnLst/>
            <a:rect l="l" t="t" r="r" b="b"/>
            <a:pathLst>
              <a:path w="136525" h="180975">
                <a:moveTo>
                  <a:pt x="84251" y="0"/>
                </a:moveTo>
                <a:lnTo>
                  <a:pt x="40678" y="1205"/>
                </a:lnTo>
                <a:lnTo>
                  <a:pt x="7619" y="24777"/>
                </a:lnTo>
                <a:lnTo>
                  <a:pt x="0" y="51841"/>
                </a:lnTo>
                <a:lnTo>
                  <a:pt x="0" y="180809"/>
                </a:lnTo>
                <a:lnTo>
                  <a:pt x="136093" y="180809"/>
                </a:lnTo>
                <a:lnTo>
                  <a:pt x="134887" y="40678"/>
                </a:lnTo>
                <a:lnTo>
                  <a:pt x="111315" y="7619"/>
                </a:lnTo>
                <a:lnTo>
                  <a:pt x="84251" y="0"/>
                </a:lnTo>
                <a:close/>
              </a:path>
            </a:pathLst>
          </a:custGeom>
          <a:solidFill>
            <a:srgbClr val="B41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244"/>
          <p:cNvSpPr/>
          <p:nvPr/>
        </p:nvSpPr>
        <p:spPr>
          <a:xfrm>
            <a:off x="326461" y="4380913"/>
            <a:ext cx="141605" cy="186055"/>
          </a:xfrm>
          <a:custGeom>
            <a:avLst/>
            <a:gdLst/>
            <a:ahLst/>
            <a:cxnLst/>
            <a:rect l="l" t="t" r="r" b="b"/>
            <a:pathLst>
              <a:path w="141605" h="186054">
                <a:moveTo>
                  <a:pt x="86867" y="0"/>
                </a:moveTo>
                <a:lnTo>
                  <a:pt x="39273" y="2152"/>
                </a:lnTo>
                <a:lnTo>
                  <a:pt x="7296" y="27239"/>
                </a:lnTo>
                <a:lnTo>
                  <a:pt x="0" y="184873"/>
                </a:lnTo>
                <a:lnTo>
                  <a:pt x="1168" y="186042"/>
                </a:lnTo>
                <a:lnTo>
                  <a:pt x="4063" y="186042"/>
                </a:lnTo>
                <a:lnTo>
                  <a:pt x="5232" y="184873"/>
                </a:lnTo>
                <a:lnTo>
                  <a:pt x="5730" y="47433"/>
                </a:lnTo>
                <a:lnTo>
                  <a:pt x="9732" y="33897"/>
                </a:lnTo>
                <a:lnTo>
                  <a:pt x="17227" y="22288"/>
                </a:lnTo>
                <a:lnTo>
                  <a:pt x="27593" y="13226"/>
                </a:lnTo>
                <a:lnTo>
                  <a:pt x="40210" y="7334"/>
                </a:lnTo>
                <a:lnTo>
                  <a:pt x="54457" y="5232"/>
                </a:lnTo>
                <a:lnTo>
                  <a:pt x="109137" y="5232"/>
                </a:lnTo>
                <a:lnTo>
                  <a:pt x="101181" y="1908"/>
                </a:lnTo>
                <a:lnTo>
                  <a:pt x="86867" y="0"/>
                </a:lnTo>
                <a:close/>
              </a:path>
              <a:path w="141605" h="186054">
                <a:moveTo>
                  <a:pt x="109137" y="5232"/>
                </a:moveTo>
                <a:lnTo>
                  <a:pt x="54457" y="5232"/>
                </a:lnTo>
                <a:lnTo>
                  <a:pt x="93882" y="5730"/>
                </a:lnTo>
                <a:lnTo>
                  <a:pt x="107422" y="9732"/>
                </a:lnTo>
                <a:lnTo>
                  <a:pt x="119035" y="17226"/>
                </a:lnTo>
                <a:lnTo>
                  <a:pt x="128098" y="27590"/>
                </a:lnTo>
                <a:lnTo>
                  <a:pt x="133990" y="40203"/>
                </a:lnTo>
                <a:lnTo>
                  <a:pt x="136093" y="54444"/>
                </a:lnTo>
                <a:lnTo>
                  <a:pt x="136093" y="184873"/>
                </a:lnTo>
                <a:lnTo>
                  <a:pt x="137261" y="186042"/>
                </a:lnTo>
                <a:lnTo>
                  <a:pt x="140157" y="186042"/>
                </a:lnTo>
                <a:lnTo>
                  <a:pt x="141325" y="184873"/>
                </a:lnTo>
                <a:lnTo>
                  <a:pt x="141317" y="53504"/>
                </a:lnTo>
                <a:lnTo>
                  <a:pt x="125044" y="15655"/>
                </a:lnTo>
                <a:lnTo>
                  <a:pt x="114076" y="7295"/>
                </a:lnTo>
                <a:lnTo>
                  <a:pt x="109137" y="5232"/>
                </a:lnTo>
                <a:close/>
              </a:path>
            </a:pathLst>
          </a:custGeom>
          <a:solidFill>
            <a:srgbClr val="443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245"/>
          <p:cNvSpPr/>
          <p:nvPr/>
        </p:nvSpPr>
        <p:spPr>
          <a:xfrm>
            <a:off x="317088" y="4513780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820"/>
                </a:lnTo>
              </a:path>
            </a:pathLst>
          </a:custGeom>
          <a:ln w="23977">
            <a:solidFill>
              <a:srgbClr val="D699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246"/>
          <p:cNvSpPr/>
          <p:nvPr/>
        </p:nvSpPr>
        <p:spPr>
          <a:xfrm>
            <a:off x="302676" y="462623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829" y="0"/>
                </a:lnTo>
              </a:path>
            </a:pathLst>
          </a:custGeom>
          <a:ln w="3175">
            <a:solidFill>
              <a:srgbClr val="443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247"/>
          <p:cNvSpPr/>
          <p:nvPr/>
        </p:nvSpPr>
        <p:spPr>
          <a:xfrm>
            <a:off x="302485" y="462369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209" y="0"/>
                </a:lnTo>
              </a:path>
            </a:pathLst>
          </a:custGeom>
          <a:ln w="3810">
            <a:solidFill>
              <a:srgbClr val="443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248"/>
          <p:cNvSpPr/>
          <p:nvPr/>
        </p:nvSpPr>
        <p:spPr>
          <a:xfrm>
            <a:off x="305101" y="4516380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409"/>
                </a:lnTo>
              </a:path>
            </a:pathLst>
          </a:custGeom>
          <a:ln w="5232">
            <a:solidFill>
              <a:srgbClr val="443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249"/>
          <p:cNvSpPr/>
          <p:nvPr/>
        </p:nvSpPr>
        <p:spPr>
          <a:xfrm>
            <a:off x="302485" y="451447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209" y="0"/>
                </a:lnTo>
              </a:path>
            </a:pathLst>
          </a:custGeom>
          <a:ln w="3810">
            <a:solidFill>
              <a:srgbClr val="443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250"/>
          <p:cNvSpPr/>
          <p:nvPr/>
        </p:nvSpPr>
        <p:spPr>
          <a:xfrm>
            <a:off x="302887" y="4511935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05" y="0"/>
                </a:lnTo>
              </a:path>
            </a:pathLst>
          </a:custGeom>
          <a:ln w="3175">
            <a:solidFill>
              <a:srgbClr val="443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251"/>
          <p:cNvSpPr/>
          <p:nvPr/>
        </p:nvSpPr>
        <p:spPr>
          <a:xfrm>
            <a:off x="329079" y="4516393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587"/>
                </a:lnTo>
              </a:path>
            </a:pathLst>
          </a:custGeom>
          <a:ln w="5232">
            <a:solidFill>
              <a:srgbClr val="443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252"/>
          <p:cNvSpPr/>
          <p:nvPr/>
        </p:nvSpPr>
        <p:spPr>
          <a:xfrm>
            <a:off x="477158" y="4513780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820"/>
                </a:lnTo>
              </a:path>
            </a:pathLst>
          </a:custGeom>
          <a:ln w="23977">
            <a:solidFill>
              <a:srgbClr val="D699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253"/>
          <p:cNvSpPr/>
          <p:nvPr/>
        </p:nvSpPr>
        <p:spPr>
          <a:xfrm>
            <a:off x="462747" y="462623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829" y="0"/>
                </a:lnTo>
              </a:path>
            </a:pathLst>
          </a:custGeom>
          <a:ln w="3175">
            <a:solidFill>
              <a:srgbClr val="443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254"/>
          <p:cNvSpPr/>
          <p:nvPr/>
        </p:nvSpPr>
        <p:spPr>
          <a:xfrm>
            <a:off x="462556" y="462369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210" y="0"/>
                </a:lnTo>
              </a:path>
            </a:pathLst>
          </a:custGeom>
          <a:ln w="3810">
            <a:solidFill>
              <a:srgbClr val="443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255"/>
          <p:cNvSpPr/>
          <p:nvPr/>
        </p:nvSpPr>
        <p:spPr>
          <a:xfrm>
            <a:off x="465172" y="4516380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409"/>
                </a:lnTo>
              </a:path>
            </a:pathLst>
          </a:custGeom>
          <a:ln w="5232">
            <a:solidFill>
              <a:srgbClr val="443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56"/>
          <p:cNvSpPr/>
          <p:nvPr/>
        </p:nvSpPr>
        <p:spPr>
          <a:xfrm>
            <a:off x="462556" y="451447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210" y="0"/>
                </a:lnTo>
              </a:path>
            </a:pathLst>
          </a:custGeom>
          <a:ln w="3810">
            <a:solidFill>
              <a:srgbClr val="443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257"/>
          <p:cNvSpPr/>
          <p:nvPr/>
        </p:nvSpPr>
        <p:spPr>
          <a:xfrm>
            <a:off x="462958" y="4511935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05" y="0"/>
                </a:lnTo>
              </a:path>
            </a:pathLst>
          </a:custGeom>
          <a:ln w="3175">
            <a:solidFill>
              <a:srgbClr val="443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258"/>
          <p:cNvSpPr/>
          <p:nvPr/>
        </p:nvSpPr>
        <p:spPr>
          <a:xfrm>
            <a:off x="489150" y="4516393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587"/>
                </a:lnTo>
              </a:path>
            </a:pathLst>
          </a:custGeom>
          <a:ln w="5232">
            <a:solidFill>
              <a:srgbClr val="443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259"/>
          <p:cNvSpPr/>
          <p:nvPr/>
        </p:nvSpPr>
        <p:spPr>
          <a:xfrm>
            <a:off x="329079" y="4564335"/>
            <a:ext cx="136525" cy="41275"/>
          </a:xfrm>
          <a:custGeom>
            <a:avLst/>
            <a:gdLst/>
            <a:ahLst/>
            <a:cxnLst/>
            <a:rect l="l" t="t" r="r" b="b"/>
            <a:pathLst>
              <a:path w="136525" h="41275">
                <a:moveTo>
                  <a:pt x="0" y="40830"/>
                </a:moveTo>
                <a:lnTo>
                  <a:pt x="136093" y="40830"/>
                </a:lnTo>
                <a:lnTo>
                  <a:pt x="136093" y="0"/>
                </a:lnTo>
                <a:lnTo>
                  <a:pt x="0" y="0"/>
                </a:lnTo>
                <a:lnTo>
                  <a:pt x="0" y="40830"/>
                </a:lnTo>
                <a:close/>
              </a:path>
            </a:pathLst>
          </a:custGeom>
          <a:solidFill>
            <a:srgbClr val="8315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260"/>
          <p:cNvSpPr/>
          <p:nvPr/>
        </p:nvSpPr>
        <p:spPr>
          <a:xfrm>
            <a:off x="327034" y="4606550"/>
            <a:ext cx="140335" cy="1270"/>
          </a:xfrm>
          <a:custGeom>
            <a:avLst/>
            <a:gdLst/>
            <a:ahLst/>
            <a:cxnLst/>
            <a:rect l="l" t="t" r="r" b="b"/>
            <a:pathLst>
              <a:path w="140335" h="1270">
                <a:moveTo>
                  <a:pt x="0" y="1270"/>
                </a:moveTo>
                <a:lnTo>
                  <a:pt x="140182" y="1270"/>
                </a:lnTo>
                <a:lnTo>
                  <a:pt x="140182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443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261"/>
          <p:cNvSpPr/>
          <p:nvPr/>
        </p:nvSpPr>
        <p:spPr>
          <a:xfrm>
            <a:off x="326463" y="4602740"/>
            <a:ext cx="141605" cy="3810"/>
          </a:xfrm>
          <a:custGeom>
            <a:avLst/>
            <a:gdLst/>
            <a:ahLst/>
            <a:cxnLst/>
            <a:rect l="l" t="t" r="r" b="b"/>
            <a:pathLst>
              <a:path w="141605" h="3810">
                <a:moveTo>
                  <a:pt x="0" y="3810"/>
                </a:moveTo>
                <a:lnTo>
                  <a:pt x="141325" y="3810"/>
                </a:lnTo>
                <a:lnTo>
                  <a:pt x="141325" y="0"/>
                </a:lnTo>
                <a:lnTo>
                  <a:pt x="0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443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262"/>
          <p:cNvSpPr/>
          <p:nvPr/>
        </p:nvSpPr>
        <p:spPr>
          <a:xfrm>
            <a:off x="326463" y="4565275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5">
                <a:moveTo>
                  <a:pt x="0" y="0"/>
                </a:moveTo>
                <a:lnTo>
                  <a:pt x="141325" y="0"/>
                </a:lnTo>
              </a:path>
            </a:pathLst>
          </a:custGeom>
          <a:ln w="3810">
            <a:solidFill>
              <a:srgbClr val="443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263"/>
          <p:cNvSpPr/>
          <p:nvPr/>
        </p:nvSpPr>
        <p:spPr>
          <a:xfrm>
            <a:off x="326615" y="4562735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5">
                <a:moveTo>
                  <a:pt x="0" y="0"/>
                </a:moveTo>
                <a:lnTo>
                  <a:pt x="141020" y="0"/>
                </a:lnTo>
              </a:path>
            </a:pathLst>
          </a:custGeom>
          <a:ln w="3175">
            <a:solidFill>
              <a:srgbClr val="443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264"/>
          <p:cNvSpPr/>
          <p:nvPr/>
        </p:nvSpPr>
        <p:spPr>
          <a:xfrm>
            <a:off x="383511" y="4620717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920" y="0"/>
                </a:lnTo>
              </a:path>
            </a:pathLst>
          </a:custGeom>
          <a:ln w="31102">
            <a:solidFill>
              <a:srgbClr val="8653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265"/>
          <p:cNvSpPr/>
          <p:nvPr/>
        </p:nvSpPr>
        <p:spPr>
          <a:xfrm>
            <a:off x="380895" y="4602549"/>
            <a:ext cx="31750" cy="36830"/>
          </a:xfrm>
          <a:custGeom>
            <a:avLst/>
            <a:gdLst/>
            <a:ahLst/>
            <a:cxnLst/>
            <a:rect l="l" t="t" r="r" b="b"/>
            <a:pathLst>
              <a:path w="31750" h="36829">
                <a:moveTo>
                  <a:pt x="29984" y="0"/>
                </a:moveTo>
                <a:lnTo>
                  <a:pt x="1168" y="0"/>
                </a:lnTo>
                <a:lnTo>
                  <a:pt x="0" y="1168"/>
                </a:lnTo>
                <a:lnTo>
                  <a:pt x="0" y="35166"/>
                </a:lnTo>
                <a:lnTo>
                  <a:pt x="1168" y="36334"/>
                </a:lnTo>
                <a:lnTo>
                  <a:pt x="29984" y="36334"/>
                </a:lnTo>
                <a:lnTo>
                  <a:pt x="31153" y="35166"/>
                </a:lnTo>
                <a:lnTo>
                  <a:pt x="31153" y="31102"/>
                </a:lnTo>
                <a:lnTo>
                  <a:pt x="5232" y="31102"/>
                </a:lnTo>
                <a:lnTo>
                  <a:pt x="5232" y="5232"/>
                </a:lnTo>
                <a:lnTo>
                  <a:pt x="31153" y="5232"/>
                </a:lnTo>
                <a:lnTo>
                  <a:pt x="31153" y="1168"/>
                </a:lnTo>
                <a:lnTo>
                  <a:pt x="29984" y="0"/>
                </a:lnTo>
                <a:close/>
              </a:path>
              <a:path w="31750" h="36829">
                <a:moveTo>
                  <a:pt x="31153" y="5232"/>
                </a:moveTo>
                <a:lnTo>
                  <a:pt x="25920" y="5232"/>
                </a:lnTo>
                <a:lnTo>
                  <a:pt x="25920" y="31102"/>
                </a:lnTo>
                <a:lnTo>
                  <a:pt x="31153" y="31102"/>
                </a:lnTo>
                <a:lnTo>
                  <a:pt x="31153" y="5232"/>
                </a:lnTo>
                <a:close/>
              </a:path>
            </a:pathLst>
          </a:custGeom>
          <a:solidFill>
            <a:srgbClr val="443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266"/>
          <p:cNvSpPr/>
          <p:nvPr/>
        </p:nvSpPr>
        <p:spPr>
          <a:xfrm>
            <a:off x="358891" y="4636276"/>
            <a:ext cx="74295" cy="16510"/>
          </a:xfrm>
          <a:custGeom>
            <a:avLst/>
            <a:gdLst/>
            <a:ahLst/>
            <a:cxnLst/>
            <a:rect l="l" t="t" r="r" b="b"/>
            <a:pathLst>
              <a:path w="74294" h="16510">
                <a:moveTo>
                  <a:pt x="66624" y="0"/>
                </a:moveTo>
                <a:lnTo>
                  <a:pt x="7251" y="0"/>
                </a:lnTo>
                <a:lnTo>
                  <a:pt x="0" y="7238"/>
                </a:lnTo>
                <a:lnTo>
                  <a:pt x="0" y="16192"/>
                </a:lnTo>
                <a:lnTo>
                  <a:pt x="73875" y="16192"/>
                </a:lnTo>
                <a:lnTo>
                  <a:pt x="73875" y="7238"/>
                </a:lnTo>
                <a:lnTo>
                  <a:pt x="66624" y="0"/>
                </a:lnTo>
                <a:close/>
              </a:path>
            </a:pathLst>
          </a:custGeom>
          <a:solidFill>
            <a:srgbClr val="9671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267"/>
          <p:cNvSpPr/>
          <p:nvPr/>
        </p:nvSpPr>
        <p:spPr>
          <a:xfrm>
            <a:off x="356273" y="4633648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89">
                <a:moveTo>
                  <a:pt x="60286" y="0"/>
                </a:moveTo>
                <a:lnTo>
                  <a:pt x="17410" y="52"/>
                </a:lnTo>
                <a:lnTo>
                  <a:pt x="5060" y="5995"/>
                </a:lnTo>
                <a:lnTo>
                  <a:pt x="0" y="18821"/>
                </a:lnTo>
                <a:lnTo>
                  <a:pt x="0" y="20269"/>
                </a:lnTo>
                <a:lnTo>
                  <a:pt x="1168" y="21437"/>
                </a:lnTo>
                <a:lnTo>
                  <a:pt x="4063" y="21437"/>
                </a:lnTo>
                <a:lnTo>
                  <a:pt x="5232" y="20269"/>
                </a:lnTo>
                <a:lnTo>
                  <a:pt x="5232" y="11328"/>
                </a:lnTo>
                <a:lnTo>
                  <a:pt x="11328" y="5245"/>
                </a:lnTo>
                <a:lnTo>
                  <a:pt x="73201" y="5245"/>
                </a:lnTo>
                <a:lnTo>
                  <a:pt x="73112" y="5060"/>
                </a:lnTo>
                <a:lnTo>
                  <a:pt x="60286" y="0"/>
                </a:lnTo>
                <a:close/>
              </a:path>
              <a:path w="79375" h="21589">
                <a:moveTo>
                  <a:pt x="73201" y="5245"/>
                </a:moveTo>
                <a:lnTo>
                  <a:pt x="67779" y="5245"/>
                </a:lnTo>
                <a:lnTo>
                  <a:pt x="73875" y="11328"/>
                </a:lnTo>
                <a:lnTo>
                  <a:pt x="73875" y="20269"/>
                </a:lnTo>
                <a:lnTo>
                  <a:pt x="75044" y="21437"/>
                </a:lnTo>
                <a:lnTo>
                  <a:pt x="77939" y="21437"/>
                </a:lnTo>
                <a:lnTo>
                  <a:pt x="79108" y="20269"/>
                </a:lnTo>
                <a:lnTo>
                  <a:pt x="79055" y="17410"/>
                </a:lnTo>
                <a:lnTo>
                  <a:pt x="73201" y="5245"/>
                </a:lnTo>
                <a:close/>
              </a:path>
            </a:pathLst>
          </a:custGeom>
          <a:solidFill>
            <a:srgbClr val="443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268"/>
          <p:cNvSpPr/>
          <p:nvPr/>
        </p:nvSpPr>
        <p:spPr>
          <a:xfrm>
            <a:off x="356618" y="4652890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978" y="0"/>
                </a:lnTo>
              </a:path>
            </a:pathLst>
          </a:custGeom>
          <a:ln w="4559">
            <a:solidFill>
              <a:srgbClr val="443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269"/>
          <p:cNvSpPr/>
          <p:nvPr/>
        </p:nvSpPr>
        <p:spPr>
          <a:xfrm>
            <a:off x="395536" y="4380914"/>
            <a:ext cx="96520" cy="274320"/>
          </a:xfrm>
          <a:custGeom>
            <a:avLst/>
            <a:gdLst/>
            <a:ahLst/>
            <a:cxnLst/>
            <a:rect l="l" t="t" r="r" b="b"/>
            <a:pathLst>
              <a:path w="96519" h="274320">
                <a:moveTo>
                  <a:pt x="0" y="0"/>
                </a:moveTo>
                <a:lnTo>
                  <a:pt x="0" y="271551"/>
                </a:lnTo>
                <a:lnTo>
                  <a:pt x="34607" y="271551"/>
                </a:lnTo>
                <a:lnTo>
                  <a:pt x="34607" y="272999"/>
                </a:lnTo>
                <a:lnTo>
                  <a:pt x="35788" y="274167"/>
                </a:lnTo>
                <a:lnTo>
                  <a:pt x="38684" y="274167"/>
                </a:lnTo>
                <a:lnTo>
                  <a:pt x="39852" y="272999"/>
                </a:lnTo>
                <a:lnTo>
                  <a:pt x="39852" y="271551"/>
                </a:lnTo>
                <a:lnTo>
                  <a:pt x="34789" y="258728"/>
                </a:lnTo>
                <a:lnTo>
                  <a:pt x="22432" y="252794"/>
                </a:lnTo>
                <a:lnTo>
                  <a:pt x="16522" y="252742"/>
                </a:lnTo>
                <a:lnTo>
                  <a:pt x="16522" y="226872"/>
                </a:lnTo>
                <a:lnTo>
                  <a:pt x="96227" y="226872"/>
                </a:lnTo>
                <a:lnTo>
                  <a:pt x="96227" y="131419"/>
                </a:lnTo>
                <a:lnTo>
                  <a:pt x="95059" y="130251"/>
                </a:lnTo>
                <a:lnTo>
                  <a:pt x="72250" y="130251"/>
                </a:lnTo>
                <a:lnTo>
                  <a:pt x="72250" y="54444"/>
                </a:lnTo>
                <a:lnTo>
                  <a:pt x="56588" y="16274"/>
                </a:lnTo>
                <a:lnTo>
                  <a:pt x="18733" y="7"/>
                </a:lnTo>
                <a:lnTo>
                  <a:pt x="0" y="0"/>
                </a:lnTo>
                <a:close/>
              </a:path>
              <a:path w="96519" h="274320">
                <a:moveTo>
                  <a:pt x="96227" y="226872"/>
                </a:moveTo>
                <a:lnTo>
                  <a:pt x="67017" y="226872"/>
                </a:lnTo>
                <a:lnTo>
                  <a:pt x="67017" y="245135"/>
                </a:lnTo>
                <a:lnTo>
                  <a:pt x="68186" y="246303"/>
                </a:lnTo>
                <a:lnTo>
                  <a:pt x="95059" y="246303"/>
                </a:lnTo>
                <a:lnTo>
                  <a:pt x="96227" y="245135"/>
                </a:lnTo>
                <a:lnTo>
                  <a:pt x="96227" y="226872"/>
                </a:lnTo>
                <a:close/>
              </a:path>
            </a:pathLst>
          </a:custGeom>
          <a:solidFill>
            <a:srgbClr val="373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270"/>
          <p:cNvSpPr/>
          <p:nvPr/>
        </p:nvSpPr>
        <p:spPr>
          <a:xfrm>
            <a:off x="179512" y="5317018"/>
            <a:ext cx="2166233" cy="455930"/>
          </a:xfrm>
          <a:custGeom>
            <a:avLst/>
            <a:gdLst/>
            <a:ahLst/>
            <a:cxnLst/>
            <a:rect l="l" t="t" r="r" b="b"/>
            <a:pathLst>
              <a:path w="1734185" h="455929">
                <a:moveTo>
                  <a:pt x="1708264" y="455663"/>
                </a:moveTo>
                <a:lnTo>
                  <a:pt x="25400" y="455663"/>
                </a:lnTo>
                <a:lnTo>
                  <a:pt x="11927" y="451769"/>
                </a:lnTo>
                <a:lnTo>
                  <a:pt x="2718" y="441661"/>
                </a:lnTo>
                <a:lnTo>
                  <a:pt x="0" y="25399"/>
                </a:lnTo>
                <a:lnTo>
                  <a:pt x="3893" y="11927"/>
                </a:lnTo>
                <a:lnTo>
                  <a:pt x="14001" y="2718"/>
                </a:lnTo>
                <a:lnTo>
                  <a:pt x="1708264" y="0"/>
                </a:lnTo>
                <a:lnTo>
                  <a:pt x="1721736" y="3893"/>
                </a:lnTo>
                <a:lnTo>
                  <a:pt x="1730946" y="14001"/>
                </a:lnTo>
                <a:lnTo>
                  <a:pt x="1733664" y="430263"/>
                </a:lnTo>
                <a:lnTo>
                  <a:pt x="1729770" y="443735"/>
                </a:lnTo>
                <a:lnTo>
                  <a:pt x="1719662" y="452945"/>
                </a:lnTo>
                <a:lnTo>
                  <a:pt x="1708264" y="455663"/>
                </a:lnTo>
                <a:close/>
              </a:path>
            </a:pathLst>
          </a:custGeom>
          <a:ln w="25400">
            <a:solidFill>
              <a:srgbClr val="8BA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6" name="Группа 145"/>
          <p:cNvGrpSpPr/>
          <p:nvPr/>
        </p:nvGrpSpPr>
        <p:grpSpPr>
          <a:xfrm>
            <a:off x="251520" y="5389026"/>
            <a:ext cx="297815" cy="307052"/>
            <a:chOff x="1493250" y="5377975"/>
            <a:chExt cx="297815" cy="307052"/>
          </a:xfrm>
        </p:grpSpPr>
        <p:sp>
          <p:nvSpPr>
            <p:cNvPr id="101" name="object 271"/>
            <p:cNvSpPr/>
            <p:nvPr/>
          </p:nvSpPr>
          <p:spPr>
            <a:xfrm>
              <a:off x="1493250" y="5377975"/>
              <a:ext cx="297815" cy="298450"/>
            </a:xfrm>
            <a:custGeom>
              <a:avLst/>
              <a:gdLst/>
              <a:ahLst/>
              <a:cxnLst/>
              <a:rect l="l" t="t" r="r" b="b"/>
              <a:pathLst>
                <a:path w="297814" h="298450">
                  <a:moveTo>
                    <a:pt x="150353" y="0"/>
                  </a:moveTo>
                  <a:lnTo>
                    <a:pt x="107121" y="6185"/>
                  </a:lnTo>
                  <a:lnTo>
                    <a:pt x="68887" y="23548"/>
                  </a:lnTo>
                  <a:lnTo>
                    <a:pt x="37400" y="50280"/>
                  </a:lnTo>
                  <a:lnTo>
                    <a:pt x="14411" y="84576"/>
                  </a:lnTo>
                  <a:lnTo>
                    <a:pt x="1668" y="124628"/>
                  </a:lnTo>
                  <a:lnTo>
                    <a:pt x="0" y="138946"/>
                  </a:lnTo>
                  <a:lnTo>
                    <a:pt x="613" y="154774"/>
                  </a:lnTo>
                  <a:lnTo>
                    <a:pt x="10038" y="198689"/>
                  </a:lnTo>
                  <a:lnTo>
                    <a:pt x="29544" y="236218"/>
                  </a:lnTo>
                  <a:lnTo>
                    <a:pt x="57468" y="266028"/>
                  </a:lnTo>
                  <a:lnTo>
                    <a:pt x="92145" y="286791"/>
                  </a:lnTo>
                  <a:lnTo>
                    <a:pt x="131913" y="297174"/>
                  </a:lnTo>
                  <a:lnTo>
                    <a:pt x="148732" y="298123"/>
                  </a:lnTo>
                  <a:lnTo>
                    <a:pt x="163394" y="297406"/>
                  </a:lnTo>
                  <a:lnTo>
                    <a:pt x="204723" y="287183"/>
                  </a:lnTo>
                  <a:lnTo>
                    <a:pt x="240638" y="266286"/>
                  </a:lnTo>
                  <a:lnTo>
                    <a:pt x="269304" y="236547"/>
                  </a:lnTo>
                  <a:lnTo>
                    <a:pt x="288884" y="199805"/>
                  </a:lnTo>
                  <a:lnTo>
                    <a:pt x="297545" y="157892"/>
                  </a:lnTo>
                  <a:lnTo>
                    <a:pt x="296912" y="142205"/>
                  </a:lnTo>
                  <a:lnTo>
                    <a:pt x="287373" y="98604"/>
                  </a:lnTo>
                  <a:lnTo>
                    <a:pt x="267683" y="61276"/>
                  </a:lnTo>
                  <a:lnTo>
                    <a:pt x="239525" y="31610"/>
                  </a:lnTo>
                  <a:lnTo>
                    <a:pt x="204584" y="10998"/>
                  </a:lnTo>
                  <a:lnTo>
                    <a:pt x="164542" y="828"/>
                  </a:lnTo>
                  <a:lnTo>
                    <a:pt x="150353" y="0"/>
                  </a:lnTo>
                  <a:close/>
                </a:path>
              </a:pathLst>
            </a:custGeom>
            <a:solidFill>
              <a:srgbClr val="36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272"/>
            <p:cNvSpPr/>
            <p:nvPr/>
          </p:nvSpPr>
          <p:spPr>
            <a:xfrm>
              <a:off x="1518652" y="5410565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4">
                  <a:moveTo>
                    <a:pt x="122286" y="0"/>
                  </a:moveTo>
                  <a:lnTo>
                    <a:pt x="80963" y="7515"/>
                  </a:lnTo>
                  <a:lnTo>
                    <a:pt x="45692" y="27917"/>
                  </a:lnTo>
                  <a:lnTo>
                    <a:pt x="18941" y="59071"/>
                  </a:lnTo>
                  <a:lnTo>
                    <a:pt x="3181" y="98842"/>
                  </a:lnTo>
                  <a:lnTo>
                    <a:pt x="0" y="129089"/>
                  </a:lnTo>
                  <a:lnTo>
                    <a:pt x="1409" y="142921"/>
                  </a:lnTo>
                  <a:lnTo>
                    <a:pt x="14455" y="181108"/>
                  </a:lnTo>
                  <a:lnTo>
                    <a:pt x="39401" y="212522"/>
                  </a:lnTo>
                  <a:lnTo>
                    <a:pt x="74546" y="234839"/>
                  </a:lnTo>
                  <a:lnTo>
                    <a:pt x="118190" y="245733"/>
                  </a:lnTo>
                  <a:lnTo>
                    <a:pt x="134332" y="246425"/>
                  </a:lnTo>
                  <a:lnTo>
                    <a:pt x="148620" y="244316"/>
                  </a:lnTo>
                  <a:lnTo>
                    <a:pt x="187606" y="228878"/>
                  </a:lnTo>
                  <a:lnTo>
                    <a:pt x="218724" y="201828"/>
                  </a:lnTo>
                  <a:lnTo>
                    <a:pt x="239330" y="165805"/>
                  </a:lnTo>
                  <a:lnTo>
                    <a:pt x="246786" y="123452"/>
                  </a:lnTo>
                  <a:lnTo>
                    <a:pt x="246229" y="111650"/>
                  </a:lnTo>
                  <a:lnTo>
                    <a:pt x="235050" y="70892"/>
                  </a:lnTo>
                  <a:lnTo>
                    <a:pt x="211439" y="37101"/>
                  </a:lnTo>
                  <a:lnTo>
                    <a:pt x="177940" y="12885"/>
                  </a:lnTo>
                  <a:lnTo>
                    <a:pt x="137094" y="852"/>
                  </a:lnTo>
                  <a:lnTo>
                    <a:pt x="122286" y="0"/>
                  </a:lnTo>
                  <a:close/>
                </a:path>
              </a:pathLst>
            </a:custGeom>
            <a:solidFill>
              <a:srgbClr val="FFE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273"/>
            <p:cNvSpPr/>
            <p:nvPr/>
          </p:nvSpPr>
          <p:spPr>
            <a:xfrm>
              <a:off x="1535128" y="5430648"/>
              <a:ext cx="214629" cy="213995"/>
            </a:xfrm>
            <a:custGeom>
              <a:avLst/>
              <a:gdLst/>
              <a:ahLst/>
              <a:cxnLst/>
              <a:rect l="l" t="t" r="r" b="b"/>
              <a:pathLst>
                <a:path w="214630" h="213995">
                  <a:moveTo>
                    <a:pt x="97992" y="0"/>
                  </a:moveTo>
                  <a:lnTo>
                    <a:pt x="59321" y="10973"/>
                  </a:lnTo>
                  <a:lnTo>
                    <a:pt x="28093" y="35719"/>
                  </a:lnTo>
                  <a:lnTo>
                    <a:pt x="7316" y="72182"/>
                  </a:lnTo>
                  <a:lnTo>
                    <a:pt x="0" y="118305"/>
                  </a:lnTo>
                  <a:lnTo>
                    <a:pt x="2259" y="131550"/>
                  </a:lnTo>
                  <a:lnTo>
                    <a:pt x="18605" y="167218"/>
                  </a:lnTo>
                  <a:lnTo>
                    <a:pt x="47942" y="194527"/>
                  </a:lnTo>
                  <a:lnTo>
                    <a:pt x="88517" y="210574"/>
                  </a:lnTo>
                  <a:lnTo>
                    <a:pt x="120946" y="213581"/>
                  </a:lnTo>
                  <a:lnTo>
                    <a:pt x="134993" y="210775"/>
                  </a:lnTo>
                  <a:lnTo>
                    <a:pt x="172268" y="192296"/>
                  </a:lnTo>
                  <a:lnTo>
                    <a:pt x="199533" y="161438"/>
                  </a:lnTo>
                  <a:lnTo>
                    <a:pt x="213300" y="121689"/>
                  </a:lnTo>
                  <a:lnTo>
                    <a:pt x="214286" y="107067"/>
                  </a:lnTo>
                  <a:lnTo>
                    <a:pt x="214070" y="100198"/>
                  </a:lnTo>
                  <a:lnTo>
                    <a:pt x="203651" y="60812"/>
                  </a:lnTo>
                  <a:lnTo>
                    <a:pt x="179278" y="28919"/>
                  </a:lnTo>
                  <a:lnTo>
                    <a:pt x="143282" y="7615"/>
                  </a:lnTo>
                  <a:lnTo>
                    <a:pt x="97992" y="0"/>
                  </a:lnTo>
                  <a:close/>
                </a:path>
              </a:pathLst>
            </a:custGeom>
            <a:solidFill>
              <a:srgbClr val="FFE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274"/>
            <p:cNvSpPr/>
            <p:nvPr/>
          </p:nvSpPr>
          <p:spPr>
            <a:xfrm>
              <a:off x="1554312" y="5440973"/>
              <a:ext cx="176530" cy="243840"/>
            </a:xfrm>
            <a:custGeom>
              <a:avLst/>
              <a:gdLst/>
              <a:ahLst/>
              <a:cxnLst/>
              <a:rect l="l" t="t" r="r" b="b"/>
              <a:pathLst>
                <a:path w="176530" h="243839">
                  <a:moveTo>
                    <a:pt x="87669" y="0"/>
                  </a:moveTo>
                  <a:lnTo>
                    <a:pt x="46460" y="10152"/>
                  </a:lnTo>
                  <a:lnTo>
                    <a:pt x="15525" y="37188"/>
                  </a:lnTo>
                  <a:lnTo>
                    <a:pt x="0" y="75974"/>
                  </a:lnTo>
                  <a:lnTo>
                    <a:pt x="654" y="92499"/>
                  </a:lnTo>
                  <a:lnTo>
                    <a:pt x="12926" y="133621"/>
                  </a:lnTo>
                  <a:lnTo>
                    <a:pt x="48287" y="167808"/>
                  </a:lnTo>
                  <a:lnTo>
                    <a:pt x="59618" y="172506"/>
                  </a:lnTo>
                  <a:lnTo>
                    <a:pt x="59996" y="188175"/>
                  </a:lnTo>
                  <a:lnTo>
                    <a:pt x="59996" y="226923"/>
                  </a:lnTo>
                  <a:lnTo>
                    <a:pt x="71083" y="226923"/>
                  </a:lnTo>
                  <a:lnTo>
                    <a:pt x="71083" y="243522"/>
                  </a:lnTo>
                  <a:lnTo>
                    <a:pt x="104256" y="243522"/>
                  </a:lnTo>
                  <a:lnTo>
                    <a:pt x="104256" y="226923"/>
                  </a:lnTo>
                  <a:lnTo>
                    <a:pt x="115343" y="226923"/>
                  </a:lnTo>
                  <a:lnTo>
                    <a:pt x="115343" y="188175"/>
                  </a:lnTo>
                  <a:lnTo>
                    <a:pt x="115343" y="172631"/>
                  </a:lnTo>
                  <a:lnTo>
                    <a:pt x="127846" y="167428"/>
                  </a:lnTo>
                  <a:lnTo>
                    <a:pt x="158345" y="141886"/>
                  </a:lnTo>
                  <a:lnTo>
                    <a:pt x="174694" y="105041"/>
                  </a:lnTo>
                  <a:lnTo>
                    <a:pt x="176192" y="91048"/>
                  </a:lnTo>
                  <a:lnTo>
                    <a:pt x="175043" y="76013"/>
                  </a:lnTo>
                  <a:lnTo>
                    <a:pt x="159142" y="36807"/>
                  </a:lnTo>
                  <a:lnTo>
                    <a:pt x="128390" y="9964"/>
                  </a:lnTo>
                  <a:lnTo>
                    <a:pt x="102070" y="1167"/>
                  </a:lnTo>
                  <a:lnTo>
                    <a:pt x="87712" y="0"/>
                  </a:lnTo>
                  <a:close/>
                </a:path>
              </a:pathLst>
            </a:custGeom>
            <a:ln w="12700">
              <a:solidFill>
                <a:srgbClr val="4227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275"/>
            <p:cNvSpPr/>
            <p:nvPr/>
          </p:nvSpPr>
          <p:spPr>
            <a:xfrm>
              <a:off x="1554314" y="5440973"/>
              <a:ext cx="176530" cy="243840"/>
            </a:xfrm>
            <a:custGeom>
              <a:avLst/>
              <a:gdLst/>
              <a:ahLst/>
              <a:cxnLst/>
              <a:rect l="l" t="t" r="r" b="b"/>
              <a:pathLst>
                <a:path w="176530" h="243839">
                  <a:moveTo>
                    <a:pt x="104254" y="226923"/>
                  </a:moveTo>
                  <a:lnTo>
                    <a:pt x="71082" y="226923"/>
                  </a:lnTo>
                  <a:lnTo>
                    <a:pt x="71082" y="243522"/>
                  </a:lnTo>
                  <a:lnTo>
                    <a:pt x="104254" y="243522"/>
                  </a:lnTo>
                  <a:lnTo>
                    <a:pt x="104254" y="226923"/>
                  </a:lnTo>
                  <a:close/>
                </a:path>
                <a:path w="176530" h="243839">
                  <a:moveTo>
                    <a:pt x="87668" y="0"/>
                  </a:moveTo>
                  <a:lnTo>
                    <a:pt x="46458" y="10152"/>
                  </a:lnTo>
                  <a:lnTo>
                    <a:pt x="15523" y="37188"/>
                  </a:lnTo>
                  <a:lnTo>
                    <a:pt x="0" y="76013"/>
                  </a:lnTo>
                  <a:lnTo>
                    <a:pt x="653" y="92499"/>
                  </a:lnTo>
                  <a:lnTo>
                    <a:pt x="12924" y="133621"/>
                  </a:lnTo>
                  <a:lnTo>
                    <a:pt x="48286" y="167808"/>
                  </a:lnTo>
                  <a:lnTo>
                    <a:pt x="59617" y="172506"/>
                  </a:lnTo>
                  <a:lnTo>
                    <a:pt x="59995" y="226923"/>
                  </a:lnTo>
                  <a:lnTo>
                    <a:pt x="115341" y="226923"/>
                  </a:lnTo>
                  <a:lnTo>
                    <a:pt x="115341" y="172631"/>
                  </a:lnTo>
                  <a:lnTo>
                    <a:pt x="127845" y="167428"/>
                  </a:lnTo>
                  <a:lnTo>
                    <a:pt x="158343" y="141886"/>
                  </a:lnTo>
                  <a:lnTo>
                    <a:pt x="174692" y="105041"/>
                  </a:lnTo>
                  <a:lnTo>
                    <a:pt x="176191" y="91048"/>
                  </a:lnTo>
                  <a:lnTo>
                    <a:pt x="175032" y="75974"/>
                  </a:lnTo>
                  <a:lnTo>
                    <a:pt x="159140" y="36807"/>
                  </a:lnTo>
                  <a:lnTo>
                    <a:pt x="128388" y="9964"/>
                  </a:lnTo>
                  <a:lnTo>
                    <a:pt x="102068" y="1167"/>
                  </a:lnTo>
                  <a:lnTo>
                    <a:pt x="87668" y="0"/>
                  </a:lnTo>
                  <a:close/>
                </a:path>
              </a:pathLst>
            </a:custGeom>
            <a:solidFill>
              <a:srgbClr val="F9B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276"/>
            <p:cNvSpPr/>
            <p:nvPr/>
          </p:nvSpPr>
          <p:spPr>
            <a:xfrm>
              <a:off x="1554312" y="5440973"/>
              <a:ext cx="176530" cy="243840"/>
            </a:xfrm>
            <a:custGeom>
              <a:avLst/>
              <a:gdLst/>
              <a:ahLst/>
              <a:cxnLst/>
              <a:rect l="l" t="t" r="r" b="b"/>
              <a:pathLst>
                <a:path w="176530" h="243839">
                  <a:moveTo>
                    <a:pt x="87669" y="0"/>
                  </a:moveTo>
                  <a:lnTo>
                    <a:pt x="46460" y="10152"/>
                  </a:lnTo>
                  <a:lnTo>
                    <a:pt x="15525" y="37188"/>
                  </a:lnTo>
                  <a:lnTo>
                    <a:pt x="0" y="75974"/>
                  </a:lnTo>
                  <a:lnTo>
                    <a:pt x="654" y="92499"/>
                  </a:lnTo>
                  <a:lnTo>
                    <a:pt x="12926" y="133621"/>
                  </a:lnTo>
                  <a:lnTo>
                    <a:pt x="48287" y="167808"/>
                  </a:lnTo>
                  <a:lnTo>
                    <a:pt x="59618" y="172506"/>
                  </a:lnTo>
                  <a:lnTo>
                    <a:pt x="59996" y="226923"/>
                  </a:lnTo>
                  <a:lnTo>
                    <a:pt x="71083" y="226923"/>
                  </a:lnTo>
                  <a:lnTo>
                    <a:pt x="71083" y="243522"/>
                  </a:lnTo>
                  <a:lnTo>
                    <a:pt x="104256" y="243522"/>
                  </a:lnTo>
                  <a:lnTo>
                    <a:pt x="104256" y="226923"/>
                  </a:lnTo>
                  <a:lnTo>
                    <a:pt x="115343" y="226923"/>
                  </a:lnTo>
                  <a:lnTo>
                    <a:pt x="115343" y="172631"/>
                  </a:lnTo>
                  <a:lnTo>
                    <a:pt x="149520" y="151884"/>
                  </a:lnTo>
                  <a:lnTo>
                    <a:pt x="171104" y="118293"/>
                  </a:lnTo>
                  <a:lnTo>
                    <a:pt x="176192" y="91048"/>
                  </a:lnTo>
                  <a:lnTo>
                    <a:pt x="175043" y="76013"/>
                  </a:lnTo>
                  <a:lnTo>
                    <a:pt x="159142" y="36807"/>
                  </a:lnTo>
                  <a:lnTo>
                    <a:pt x="128390" y="9964"/>
                  </a:lnTo>
                  <a:lnTo>
                    <a:pt x="102070" y="1167"/>
                  </a:lnTo>
                  <a:lnTo>
                    <a:pt x="87712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277"/>
            <p:cNvSpPr/>
            <p:nvPr/>
          </p:nvSpPr>
          <p:spPr>
            <a:xfrm>
              <a:off x="1636445" y="5391168"/>
              <a:ext cx="11430" cy="33655"/>
            </a:xfrm>
            <a:custGeom>
              <a:avLst/>
              <a:gdLst/>
              <a:ahLst/>
              <a:cxnLst/>
              <a:rect l="l" t="t" r="r" b="b"/>
              <a:pathLst>
                <a:path w="11430" h="33654">
                  <a:moveTo>
                    <a:pt x="8585" y="0"/>
                  </a:moveTo>
                  <a:lnTo>
                    <a:pt x="2489" y="0"/>
                  </a:lnTo>
                  <a:lnTo>
                    <a:pt x="0" y="2489"/>
                  </a:lnTo>
                  <a:lnTo>
                    <a:pt x="0" y="30721"/>
                  </a:lnTo>
                  <a:lnTo>
                    <a:pt x="2489" y="33210"/>
                  </a:lnTo>
                  <a:lnTo>
                    <a:pt x="8585" y="33210"/>
                  </a:lnTo>
                  <a:lnTo>
                    <a:pt x="11074" y="30721"/>
                  </a:lnTo>
                  <a:lnTo>
                    <a:pt x="11074" y="2489"/>
                  </a:lnTo>
                  <a:lnTo>
                    <a:pt x="8585" y="0"/>
                  </a:lnTo>
                  <a:close/>
                </a:path>
              </a:pathLst>
            </a:custGeom>
            <a:solidFill>
              <a:srgbClr val="F9B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278"/>
            <p:cNvSpPr/>
            <p:nvPr/>
          </p:nvSpPr>
          <p:spPr>
            <a:xfrm>
              <a:off x="1747136" y="5523994"/>
              <a:ext cx="33655" cy="11430"/>
            </a:xfrm>
            <a:custGeom>
              <a:avLst/>
              <a:gdLst/>
              <a:ahLst/>
              <a:cxnLst/>
              <a:rect l="l" t="t" r="r" b="b"/>
              <a:pathLst>
                <a:path w="33655" h="11429">
                  <a:moveTo>
                    <a:pt x="30734" y="0"/>
                  </a:moveTo>
                  <a:lnTo>
                    <a:pt x="2489" y="0"/>
                  </a:lnTo>
                  <a:lnTo>
                    <a:pt x="0" y="2489"/>
                  </a:lnTo>
                  <a:lnTo>
                    <a:pt x="0" y="8597"/>
                  </a:lnTo>
                  <a:lnTo>
                    <a:pt x="2489" y="11087"/>
                  </a:lnTo>
                  <a:lnTo>
                    <a:pt x="30734" y="11087"/>
                  </a:lnTo>
                  <a:lnTo>
                    <a:pt x="33210" y="8597"/>
                  </a:lnTo>
                  <a:lnTo>
                    <a:pt x="33210" y="2489"/>
                  </a:lnTo>
                  <a:lnTo>
                    <a:pt x="30734" y="0"/>
                  </a:lnTo>
                  <a:close/>
                </a:path>
              </a:pathLst>
            </a:custGeom>
            <a:solidFill>
              <a:srgbClr val="F9B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279"/>
            <p:cNvSpPr/>
            <p:nvPr/>
          </p:nvSpPr>
          <p:spPr>
            <a:xfrm>
              <a:off x="1503614" y="5523994"/>
              <a:ext cx="33655" cy="11430"/>
            </a:xfrm>
            <a:custGeom>
              <a:avLst/>
              <a:gdLst/>
              <a:ahLst/>
              <a:cxnLst/>
              <a:rect l="l" t="t" r="r" b="b"/>
              <a:pathLst>
                <a:path w="33655" h="11429">
                  <a:moveTo>
                    <a:pt x="30721" y="0"/>
                  </a:moveTo>
                  <a:lnTo>
                    <a:pt x="2489" y="0"/>
                  </a:lnTo>
                  <a:lnTo>
                    <a:pt x="0" y="2489"/>
                  </a:lnTo>
                  <a:lnTo>
                    <a:pt x="0" y="8597"/>
                  </a:lnTo>
                  <a:lnTo>
                    <a:pt x="2489" y="11087"/>
                  </a:lnTo>
                  <a:lnTo>
                    <a:pt x="30721" y="11087"/>
                  </a:lnTo>
                  <a:lnTo>
                    <a:pt x="33210" y="8597"/>
                  </a:lnTo>
                  <a:lnTo>
                    <a:pt x="33210" y="2489"/>
                  </a:lnTo>
                  <a:lnTo>
                    <a:pt x="30721" y="0"/>
                  </a:lnTo>
                  <a:close/>
                </a:path>
              </a:pathLst>
            </a:custGeom>
            <a:solidFill>
              <a:srgbClr val="F9B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280"/>
            <p:cNvSpPr/>
            <p:nvPr/>
          </p:nvSpPr>
          <p:spPr>
            <a:xfrm>
              <a:off x="1714199" y="5429518"/>
              <a:ext cx="27940" cy="27305"/>
            </a:xfrm>
            <a:custGeom>
              <a:avLst/>
              <a:gdLst/>
              <a:ahLst/>
              <a:cxnLst/>
              <a:rect l="l" t="t" r="r" b="b"/>
              <a:pathLst>
                <a:path w="27939" h="27304">
                  <a:moveTo>
                    <a:pt x="23456" y="0"/>
                  </a:moveTo>
                  <a:lnTo>
                    <a:pt x="19964" y="25"/>
                  </a:lnTo>
                  <a:lnTo>
                    <a:pt x="0" y="20002"/>
                  </a:lnTo>
                  <a:lnTo>
                    <a:pt x="0" y="23482"/>
                  </a:lnTo>
                  <a:lnTo>
                    <a:pt x="3238" y="26720"/>
                  </a:lnTo>
                  <a:lnTo>
                    <a:pt x="4635" y="27266"/>
                  </a:lnTo>
                  <a:lnTo>
                    <a:pt x="7480" y="27266"/>
                  </a:lnTo>
                  <a:lnTo>
                    <a:pt x="8889" y="26720"/>
                  </a:lnTo>
                  <a:lnTo>
                    <a:pt x="25615" y="9994"/>
                  </a:lnTo>
                  <a:lnTo>
                    <a:pt x="27800" y="7835"/>
                  </a:lnTo>
                  <a:lnTo>
                    <a:pt x="27800" y="4356"/>
                  </a:lnTo>
                  <a:lnTo>
                    <a:pt x="25615" y="2184"/>
                  </a:lnTo>
                  <a:lnTo>
                    <a:pt x="23456" y="0"/>
                  </a:lnTo>
                  <a:close/>
                </a:path>
              </a:pathLst>
            </a:custGeom>
            <a:solidFill>
              <a:srgbClr val="F9B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281"/>
            <p:cNvSpPr/>
            <p:nvPr/>
          </p:nvSpPr>
          <p:spPr>
            <a:xfrm>
              <a:off x="1541968" y="5601736"/>
              <a:ext cx="27940" cy="27305"/>
            </a:xfrm>
            <a:custGeom>
              <a:avLst/>
              <a:gdLst/>
              <a:ahLst/>
              <a:cxnLst/>
              <a:rect l="l" t="t" r="r" b="b"/>
              <a:pathLst>
                <a:path w="27939" h="27304">
                  <a:moveTo>
                    <a:pt x="23482" y="0"/>
                  </a:moveTo>
                  <a:lnTo>
                    <a:pt x="20002" y="0"/>
                  </a:lnTo>
                  <a:lnTo>
                    <a:pt x="2184" y="17818"/>
                  </a:lnTo>
                  <a:lnTo>
                    <a:pt x="0" y="19977"/>
                  </a:lnTo>
                  <a:lnTo>
                    <a:pt x="0" y="23469"/>
                  </a:lnTo>
                  <a:lnTo>
                    <a:pt x="2184" y="25628"/>
                  </a:lnTo>
                  <a:lnTo>
                    <a:pt x="3238" y="26708"/>
                  </a:lnTo>
                  <a:lnTo>
                    <a:pt x="4673" y="27254"/>
                  </a:lnTo>
                  <a:lnTo>
                    <a:pt x="7505" y="27254"/>
                  </a:lnTo>
                  <a:lnTo>
                    <a:pt x="8915" y="26708"/>
                  </a:lnTo>
                  <a:lnTo>
                    <a:pt x="27800" y="7823"/>
                  </a:lnTo>
                  <a:lnTo>
                    <a:pt x="27800" y="4330"/>
                  </a:lnTo>
                  <a:lnTo>
                    <a:pt x="23482" y="0"/>
                  </a:lnTo>
                  <a:close/>
                </a:path>
              </a:pathLst>
            </a:custGeom>
            <a:solidFill>
              <a:srgbClr val="F9B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282"/>
            <p:cNvSpPr/>
            <p:nvPr/>
          </p:nvSpPr>
          <p:spPr>
            <a:xfrm>
              <a:off x="1714195" y="5601736"/>
              <a:ext cx="27940" cy="27305"/>
            </a:xfrm>
            <a:custGeom>
              <a:avLst/>
              <a:gdLst/>
              <a:ahLst/>
              <a:cxnLst/>
              <a:rect l="l" t="t" r="r" b="b"/>
              <a:pathLst>
                <a:path w="27939" h="27304">
                  <a:moveTo>
                    <a:pt x="7810" y="0"/>
                  </a:moveTo>
                  <a:lnTo>
                    <a:pt x="4317" y="0"/>
                  </a:lnTo>
                  <a:lnTo>
                    <a:pt x="0" y="4330"/>
                  </a:lnTo>
                  <a:lnTo>
                    <a:pt x="0" y="7823"/>
                  </a:lnTo>
                  <a:lnTo>
                    <a:pt x="18884" y="26708"/>
                  </a:lnTo>
                  <a:lnTo>
                    <a:pt x="20294" y="27254"/>
                  </a:lnTo>
                  <a:lnTo>
                    <a:pt x="23126" y="27254"/>
                  </a:lnTo>
                  <a:lnTo>
                    <a:pt x="24561" y="26708"/>
                  </a:lnTo>
                  <a:lnTo>
                    <a:pt x="25615" y="25628"/>
                  </a:lnTo>
                  <a:lnTo>
                    <a:pt x="27800" y="23469"/>
                  </a:lnTo>
                  <a:lnTo>
                    <a:pt x="27800" y="19977"/>
                  </a:lnTo>
                  <a:lnTo>
                    <a:pt x="25615" y="17818"/>
                  </a:lnTo>
                  <a:lnTo>
                    <a:pt x="7810" y="0"/>
                  </a:lnTo>
                  <a:close/>
                </a:path>
              </a:pathLst>
            </a:custGeom>
            <a:solidFill>
              <a:srgbClr val="F9B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283"/>
            <p:cNvSpPr/>
            <p:nvPr/>
          </p:nvSpPr>
          <p:spPr>
            <a:xfrm>
              <a:off x="1541966" y="5429518"/>
              <a:ext cx="27940" cy="27305"/>
            </a:xfrm>
            <a:custGeom>
              <a:avLst/>
              <a:gdLst/>
              <a:ahLst/>
              <a:cxnLst/>
              <a:rect l="l" t="t" r="r" b="b"/>
              <a:pathLst>
                <a:path w="27939" h="27304">
                  <a:moveTo>
                    <a:pt x="7835" y="0"/>
                  </a:moveTo>
                  <a:lnTo>
                    <a:pt x="4343" y="0"/>
                  </a:lnTo>
                  <a:lnTo>
                    <a:pt x="2184" y="2184"/>
                  </a:lnTo>
                  <a:lnTo>
                    <a:pt x="0" y="4356"/>
                  </a:lnTo>
                  <a:lnTo>
                    <a:pt x="0" y="7835"/>
                  </a:lnTo>
                  <a:lnTo>
                    <a:pt x="2184" y="9994"/>
                  </a:lnTo>
                  <a:lnTo>
                    <a:pt x="18910" y="26720"/>
                  </a:lnTo>
                  <a:lnTo>
                    <a:pt x="20320" y="27266"/>
                  </a:lnTo>
                  <a:lnTo>
                    <a:pt x="23164" y="27266"/>
                  </a:lnTo>
                  <a:lnTo>
                    <a:pt x="24561" y="26720"/>
                  </a:lnTo>
                  <a:lnTo>
                    <a:pt x="27800" y="23482"/>
                  </a:lnTo>
                  <a:lnTo>
                    <a:pt x="27800" y="20002"/>
                  </a:lnTo>
                  <a:lnTo>
                    <a:pt x="9994" y="2184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F9B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284"/>
            <p:cNvSpPr/>
            <p:nvPr/>
          </p:nvSpPr>
          <p:spPr>
            <a:xfrm>
              <a:off x="1575473" y="5456178"/>
              <a:ext cx="78105" cy="47625"/>
            </a:xfrm>
            <a:custGeom>
              <a:avLst/>
              <a:gdLst/>
              <a:ahLst/>
              <a:cxnLst/>
              <a:rect l="l" t="t" r="r" b="b"/>
              <a:pathLst>
                <a:path w="78105" h="47625">
                  <a:moveTo>
                    <a:pt x="57516" y="0"/>
                  </a:moveTo>
                  <a:lnTo>
                    <a:pt x="13519" y="18538"/>
                  </a:lnTo>
                  <a:lnTo>
                    <a:pt x="0" y="42770"/>
                  </a:lnTo>
                  <a:lnTo>
                    <a:pt x="1397" y="45513"/>
                  </a:lnTo>
                  <a:lnTo>
                    <a:pt x="6477" y="47139"/>
                  </a:lnTo>
                  <a:lnTo>
                    <a:pt x="9207" y="45742"/>
                  </a:lnTo>
                  <a:lnTo>
                    <a:pt x="10335" y="42255"/>
                  </a:lnTo>
                  <a:lnTo>
                    <a:pt x="16034" y="30856"/>
                  </a:lnTo>
                  <a:lnTo>
                    <a:pt x="24236" y="21613"/>
                  </a:lnTo>
                  <a:lnTo>
                    <a:pt x="34378" y="14815"/>
                  </a:lnTo>
                  <a:lnTo>
                    <a:pt x="45897" y="10752"/>
                  </a:lnTo>
                  <a:lnTo>
                    <a:pt x="58230" y="9712"/>
                  </a:lnTo>
                  <a:lnTo>
                    <a:pt x="76626" y="9712"/>
                  </a:lnTo>
                  <a:lnTo>
                    <a:pt x="77711" y="6321"/>
                  </a:lnTo>
                  <a:lnTo>
                    <a:pt x="76314" y="3578"/>
                  </a:lnTo>
                  <a:lnTo>
                    <a:pt x="70107" y="1717"/>
                  </a:lnTo>
                  <a:lnTo>
                    <a:pt x="57516" y="0"/>
                  </a:lnTo>
                  <a:close/>
                </a:path>
                <a:path w="78105" h="47625">
                  <a:moveTo>
                    <a:pt x="76626" y="9712"/>
                  </a:moveTo>
                  <a:lnTo>
                    <a:pt x="58230" y="9712"/>
                  </a:lnTo>
                  <a:lnTo>
                    <a:pt x="70815" y="11985"/>
                  </a:lnTo>
                  <a:lnTo>
                    <a:pt x="73342" y="12798"/>
                  </a:lnTo>
                  <a:lnTo>
                    <a:pt x="76085" y="11401"/>
                  </a:lnTo>
                  <a:lnTo>
                    <a:pt x="76626" y="9712"/>
                  </a:lnTo>
                  <a:close/>
                </a:path>
              </a:pathLst>
            </a:custGeom>
            <a:solidFill>
              <a:srgbClr val="F7E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285"/>
            <p:cNvSpPr/>
            <p:nvPr/>
          </p:nvSpPr>
          <p:spPr>
            <a:xfrm>
              <a:off x="1614309" y="5629147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79">
                  <a:moveTo>
                    <a:pt x="44259" y="38760"/>
                  </a:moveTo>
                  <a:lnTo>
                    <a:pt x="11087" y="38760"/>
                  </a:lnTo>
                  <a:lnTo>
                    <a:pt x="11087" y="55346"/>
                  </a:lnTo>
                  <a:lnTo>
                    <a:pt x="44259" y="55346"/>
                  </a:lnTo>
                  <a:lnTo>
                    <a:pt x="44259" y="38760"/>
                  </a:lnTo>
                  <a:close/>
                </a:path>
                <a:path w="55880" h="55879">
                  <a:moveTo>
                    <a:pt x="55346" y="0"/>
                  </a:moveTo>
                  <a:lnTo>
                    <a:pt x="0" y="0"/>
                  </a:lnTo>
                  <a:lnTo>
                    <a:pt x="0" y="38760"/>
                  </a:lnTo>
                  <a:lnTo>
                    <a:pt x="55346" y="38760"/>
                  </a:lnTo>
                  <a:lnTo>
                    <a:pt x="55346" y="0"/>
                  </a:lnTo>
                  <a:close/>
                </a:path>
              </a:pathLst>
            </a:custGeom>
            <a:solidFill>
              <a:srgbClr val="184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286"/>
            <p:cNvSpPr/>
            <p:nvPr/>
          </p:nvSpPr>
          <p:spPr>
            <a:xfrm>
              <a:off x="1614309" y="5629147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79">
                  <a:moveTo>
                    <a:pt x="0" y="0"/>
                  </a:moveTo>
                  <a:lnTo>
                    <a:pt x="0" y="38760"/>
                  </a:lnTo>
                  <a:lnTo>
                    <a:pt x="11087" y="38760"/>
                  </a:lnTo>
                  <a:lnTo>
                    <a:pt x="11087" y="55346"/>
                  </a:lnTo>
                  <a:lnTo>
                    <a:pt x="44259" y="55346"/>
                  </a:lnTo>
                  <a:lnTo>
                    <a:pt x="44259" y="38760"/>
                  </a:lnTo>
                  <a:lnTo>
                    <a:pt x="55346" y="38760"/>
                  </a:lnTo>
                  <a:lnTo>
                    <a:pt x="55346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287"/>
          <p:cNvSpPr/>
          <p:nvPr/>
        </p:nvSpPr>
        <p:spPr>
          <a:xfrm>
            <a:off x="179512" y="5805264"/>
            <a:ext cx="2178412" cy="5068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291"/>
          <p:cNvSpPr/>
          <p:nvPr/>
        </p:nvSpPr>
        <p:spPr>
          <a:xfrm>
            <a:off x="5508104" y="5517232"/>
            <a:ext cx="639422" cy="6030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294"/>
          <p:cNvSpPr txBox="1"/>
          <p:nvPr/>
        </p:nvSpPr>
        <p:spPr>
          <a:xfrm>
            <a:off x="3904186" y="1836055"/>
            <a:ext cx="162179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lang="ru-RU" sz="1600" spc="-35" dirty="0" smtClean="0">
                <a:solidFill>
                  <a:srgbClr val="365E9C"/>
                </a:solidFill>
                <a:latin typeface="Arial"/>
                <a:cs typeface="Arial"/>
              </a:rPr>
              <a:t>ПЕРМСКИЙ КРАЙ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5" name="object 295"/>
          <p:cNvSpPr txBox="1"/>
          <p:nvPr/>
        </p:nvSpPr>
        <p:spPr>
          <a:xfrm>
            <a:off x="1099000" y="2887716"/>
            <a:ext cx="274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40" dirty="0">
                <a:latin typeface="Arial"/>
                <a:cs typeface="Arial"/>
              </a:rPr>
              <a:t>К</a:t>
            </a:r>
            <a:r>
              <a:rPr sz="1200" spc="-155" dirty="0">
                <a:latin typeface="Arial"/>
                <a:cs typeface="Arial"/>
              </a:rPr>
              <a:t>О</a:t>
            </a:r>
            <a:r>
              <a:rPr sz="1200" spc="-120" dirty="0">
                <a:latin typeface="Arial"/>
                <a:cs typeface="Arial"/>
              </a:rPr>
              <a:t>ЛИЧ</a:t>
            </a:r>
            <a:r>
              <a:rPr sz="1200" spc="-140" dirty="0">
                <a:latin typeface="Arial"/>
                <a:cs typeface="Arial"/>
              </a:rPr>
              <a:t>Е</a:t>
            </a:r>
            <a:r>
              <a:rPr sz="1200" spc="-210" dirty="0">
                <a:latin typeface="Arial"/>
                <a:cs typeface="Arial"/>
              </a:rPr>
              <a:t>С</a:t>
            </a:r>
            <a:r>
              <a:rPr sz="1200" spc="-114" dirty="0">
                <a:latin typeface="Arial"/>
                <a:cs typeface="Arial"/>
              </a:rPr>
              <a:t>ТВО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ДК-УЧ</a:t>
            </a:r>
            <a:r>
              <a:rPr sz="1200" spc="-85" dirty="0">
                <a:latin typeface="Arial"/>
                <a:cs typeface="Arial"/>
              </a:rPr>
              <a:t>А</a:t>
            </a:r>
            <a:r>
              <a:rPr sz="1200" spc="-210" dirty="0">
                <a:latin typeface="Arial"/>
                <a:cs typeface="Arial"/>
              </a:rPr>
              <a:t>С</a:t>
            </a:r>
            <a:r>
              <a:rPr sz="1200" spc="-80" dirty="0">
                <a:latin typeface="Arial"/>
                <a:cs typeface="Arial"/>
              </a:rPr>
              <a:t>ТНИ</a:t>
            </a:r>
            <a:r>
              <a:rPr sz="1200" spc="-85" dirty="0">
                <a:latin typeface="Arial"/>
                <a:cs typeface="Arial"/>
              </a:rPr>
              <a:t>К</a:t>
            </a:r>
            <a:r>
              <a:rPr sz="1200" spc="-100" dirty="0">
                <a:latin typeface="Arial"/>
                <a:cs typeface="Arial"/>
              </a:rPr>
              <a:t>ОВ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30" dirty="0">
                <a:latin typeface="Arial"/>
                <a:cs typeface="Arial"/>
              </a:rPr>
              <a:t>П</a:t>
            </a:r>
            <a:r>
              <a:rPr sz="1200" spc="-145" dirty="0">
                <a:latin typeface="Arial"/>
                <a:cs typeface="Arial"/>
              </a:rPr>
              <a:t>Р</a:t>
            </a:r>
            <a:r>
              <a:rPr sz="1200" spc="-95" dirty="0">
                <a:latin typeface="Arial"/>
                <a:cs typeface="Arial"/>
              </a:rPr>
              <a:t>ОЕК</a:t>
            </a:r>
            <a:r>
              <a:rPr sz="1200" spc="-185" dirty="0">
                <a:latin typeface="Arial"/>
                <a:cs typeface="Arial"/>
              </a:rPr>
              <a:t>Т</a:t>
            </a:r>
            <a:r>
              <a:rPr sz="1200" spc="-105" dirty="0">
                <a:latin typeface="Arial"/>
                <a:cs typeface="Arial"/>
              </a:rPr>
              <a:t>А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6" name="object 296"/>
          <p:cNvSpPr txBox="1"/>
          <p:nvPr/>
        </p:nvSpPr>
        <p:spPr>
          <a:xfrm>
            <a:off x="890787" y="3720976"/>
            <a:ext cx="118935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95" dirty="0">
                <a:latin typeface="Arial"/>
                <a:cs typeface="Arial"/>
              </a:rPr>
              <a:t>ОБНОВЛЕНИЕ </a:t>
            </a:r>
            <a:r>
              <a:rPr sz="1000" spc="-60" dirty="0">
                <a:latin typeface="Arial"/>
                <a:cs typeface="Arial"/>
              </a:rPr>
              <a:t>М</a:t>
            </a:r>
            <a:r>
              <a:rPr sz="1000" spc="-95" dirty="0">
                <a:latin typeface="Arial"/>
                <a:cs typeface="Arial"/>
              </a:rPr>
              <a:t>А</a:t>
            </a:r>
            <a:r>
              <a:rPr sz="1000" spc="-110" dirty="0">
                <a:latin typeface="Arial"/>
                <a:cs typeface="Arial"/>
              </a:rPr>
              <a:t>ТЕРИАЛЬНО—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120" dirty="0">
                <a:latin typeface="Arial"/>
                <a:cs typeface="Arial"/>
              </a:rPr>
              <a:t>ТЕХНИЧ</a:t>
            </a:r>
            <a:r>
              <a:rPr sz="1000" spc="-140" dirty="0">
                <a:latin typeface="Arial"/>
                <a:cs typeface="Arial"/>
              </a:rPr>
              <a:t>Е</a:t>
            </a:r>
            <a:r>
              <a:rPr sz="1000" spc="-65" dirty="0">
                <a:latin typeface="Arial"/>
                <a:cs typeface="Arial"/>
              </a:rPr>
              <a:t>С</a:t>
            </a:r>
            <a:r>
              <a:rPr sz="1000" spc="-70" dirty="0">
                <a:latin typeface="Arial"/>
                <a:cs typeface="Arial"/>
              </a:rPr>
              <a:t>К</a:t>
            </a:r>
            <a:r>
              <a:rPr sz="1000" spc="-90" dirty="0">
                <a:latin typeface="Arial"/>
                <a:cs typeface="Arial"/>
              </a:rPr>
              <a:t>ОЙ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Б</a:t>
            </a:r>
            <a:r>
              <a:rPr sz="1000" spc="-100" dirty="0">
                <a:latin typeface="Arial"/>
                <a:cs typeface="Arial"/>
              </a:rPr>
              <a:t>А</a:t>
            </a:r>
            <a:r>
              <a:rPr sz="1000" spc="-50" dirty="0">
                <a:latin typeface="Arial"/>
                <a:cs typeface="Arial"/>
              </a:rPr>
              <a:t>ЗЫ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27" name="object 297"/>
          <p:cNvSpPr txBox="1"/>
          <p:nvPr/>
        </p:nvSpPr>
        <p:spPr>
          <a:xfrm>
            <a:off x="5847826" y="2908293"/>
            <a:ext cx="27254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85" dirty="0">
                <a:latin typeface="Arial"/>
                <a:cs typeface="Arial"/>
              </a:rPr>
              <a:t>ОБЩАЯ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225" dirty="0">
                <a:latin typeface="Arial"/>
                <a:cs typeface="Arial"/>
              </a:rPr>
              <a:t>С</a:t>
            </a:r>
            <a:r>
              <a:rPr sz="1200" spc="-135" dirty="0">
                <a:latin typeface="Arial"/>
                <a:cs typeface="Arial"/>
              </a:rPr>
              <a:t>У</a:t>
            </a:r>
            <a:r>
              <a:rPr sz="1200" spc="-50" dirty="0">
                <a:latin typeface="Arial"/>
                <a:cs typeface="Arial"/>
              </a:rPr>
              <a:t>ММА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225" dirty="0">
                <a:latin typeface="Arial"/>
                <a:cs typeface="Arial"/>
              </a:rPr>
              <a:t>С</a:t>
            </a:r>
            <a:r>
              <a:rPr sz="1200" spc="-100" dirty="0">
                <a:latin typeface="Arial"/>
                <a:cs typeface="Arial"/>
              </a:rPr>
              <a:t>УБСИДИЙ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25" dirty="0">
                <a:latin typeface="Arial"/>
                <a:cs typeface="Arial"/>
              </a:rPr>
              <a:t>ПО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30" dirty="0">
                <a:latin typeface="Arial"/>
                <a:cs typeface="Arial"/>
              </a:rPr>
              <a:t>П</a:t>
            </a:r>
            <a:r>
              <a:rPr sz="1200" spc="-145" dirty="0">
                <a:latin typeface="Arial"/>
                <a:cs typeface="Arial"/>
              </a:rPr>
              <a:t>Р</a:t>
            </a:r>
            <a:r>
              <a:rPr sz="1200" spc="-95" dirty="0">
                <a:latin typeface="Arial"/>
                <a:cs typeface="Arial"/>
              </a:rPr>
              <a:t>ОЕК</a:t>
            </a:r>
            <a:r>
              <a:rPr sz="1200" spc="-135" dirty="0">
                <a:latin typeface="Arial"/>
                <a:cs typeface="Arial"/>
              </a:rPr>
              <a:t>Т</a:t>
            </a:r>
            <a:r>
              <a:rPr sz="1200" spc="-114" dirty="0">
                <a:latin typeface="Arial"/>
                <a:cs typeface="Arial"/>
              </a:rPr>
              <a:t>У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8" name="object 298"/>
          <p:cNvSpPr txBox="1"/>
          <p:nvPr/>
        </p:nvSpPr>
        <p:spPr>
          <a:xfrm>
            <a:off x="6300192" y="5517232"/>
            <a:ext cx="224726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30" dirty="0">
                <a:latin typeface="Arial"/>
                <a:cs typeface="Arial"/>
              </a:rPr>
              <a:t>К</a:t>
            </a:r>
            <a:r>
              <a:rPr sz="1000" spc="-130" dirty="0">
                <a:latin typeface="Arial"/>
                <a:cs typeface="Arial"/>
              </a:rPr>
              <a:t>О</a:t>
            </a:r>
            <a:r>
              <a:rPr sz="1000" spc="-100" dirty="0">
                <a:latin typeface="Arial"/>
                <a:cs typeface="Arial"/>
              </a:rPr>
              <a:t>ЛИЧ</a:t>
            </a:r>
            <a:r>
              <a:rPr sz="1000" spc="-114" dirty="0">
                <a:latin typeface="Arial"/>
                <a:cs typeface="Arial"/>
              </a:rPr>
              <a:t>Е</a:t>
            </a:r>
            <a:r>
              <a:rPr sz="1000" spc="-170" dirty="0">
                <a:latin typeface="Arial"/>
                <a:cs typeface="Arial"/>
              </a:rPr>
              <a:t>С</a:t>
            </a:r>
            <a:r>
              <a:rPr sz="1000" spc="-95" dirty="0">
                <a:latin typeface="Arial"/>
                <a:cs typeface="Arial"/>
              </a:rPr>
              <a:t>ТВО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95" dirty="0">
                <a:latin typeface="Arial"/>
                <a:cs typeface="Arial"/>
              </a:rPr>
              <a:t>ЖИТЕЛЕЙ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В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100" dirty="0">
                <a:latin typeface="Arial"/>
                <a:cs typeface="Arial"/>
              </a:rPr>
              <a:t>Н</a:t>
            </a:r>
            <a:r>
              <a:rPr sz="1000" spc="-110" dirty="0">
                <a:latin typeface="Arial"/>
                <a:cs typeface="Arial"/>
              </a:rPr>
              <a:t>А</a:t>
            </a:r>
            <a:r>
              <a:rPr sz="1000" spc="-114" dirty="0">
                <a:latin typeface="Arial"/>
                <a:cs typeface="Arial"/>
              </a:rPr>
              <a:t>СЕЛЕННЫХ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ПУН</a:t>
            </a:r>
            <a:r>
              <a:rPr sz="1000" spc="-75" dirty="0">
                <a:latin typeface="Arial"/>
                <a:cs typeface="Arial"/>
              </a:rPr>
              <a:t>К</a:t>
            </a:r>
            <a:r>
              <a:rPr sz="1000" spc="-155" dirty="0">
                <a:latin typeface="Arial"/>
                <a:cs typeface="Arial"/>
              </a:rPr>
              <a:t>Т</a:t>
            </a:r>
            <a:r>
              <a:rPr sz="1000" spc="-65" dirty="0">
                <a:latin typeface="Arial"/>
                <a:cs typeface="Arial"/>
              </a:rPr>
              <a:t>АХ,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114" dirty="0">
                <a:latin typeface="Arial"/>
                <a:cs typeface="Arial"/>
              </a:rPr>
              <a:t>О</a:t>
            </a:r>
            <a:r>
              <a:rPr sz="1000" spc="-90" dirty="0">
                <a:latin typeface="Arial"/>
                <a:cs typeface="Arial"/>
              </a:rPr>
              <a:t>Х</a:t>
            </a:r>
            <a:r>
              <a:rPr sz="1000" spc="-110" dirty="0">
                <a:latin typeface="Arial"/>
                <a:cs typeface="Arial"/>
              </a:rPr>
              <a:t>В</a:t>
            </a:r>
            <a:r>
              <a:rPr sz="1000" spc="-140" dirty="0">
                <a:latin typeface="Arial"/>
                <a:cs typeface="Arial"/>
              </a:rPr>
              <a:t>А</a:t>
            </a:r>
            <a:r>
              <a:rPr sz="1000" spc="-100" dirty="0">
                <a:latin typeface="Arial"/>
                <a:cs typeface="Arial"/>
              </a:rPr>
              <a:t>ЧЕННЫХ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110" dirty="0">
                <a:latin typeface="Arial"/>
                <a:cs typeface="Arial"/>
              </a:rPr>
              <a:t>П</a:t>
            </a:r>
            <a:r>
              <a:rPr sz="1000" spc="-120" dirty="0">
                <a:latin typeface="Arial"/>
                <a:cs typeface="Arial"/>
              </a:rPr>
              <a:t>Р</a:t>
            </a:r>
            <a:r>
              <a:rPr sz="1000" spc="-80" dirty="0">
                <a:latin typeface="Arial"/>
                <a:cs typeface="Arial"/>
              </a:rPr>
              <a:t>ОЕК</a:t>
            </a:r>
            <a:r>
              <a:rPr sz="1000" spc="-155" dirty="0">
                <a:latin typeface="Arial"/>
                <a:cs typeface="Arial"/>
              </a:rPr>
              <a:t>Т</a:t>
            </a:r>
            <a:r>
              <a:rPr sz="1000" spc="-60" dirty="0">
                <a:latin typeface="Arial"/>
                <a:cs typeface="Arial"/>
              </a:rPr>
              <a:t>ОМ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30" name="object 300"/>
          <p:cNvSpPr txBox="1"/>
          <p:nvPr/>
        </p:nvSpPr>
        <p:spPr>
          <a:xfrm>
            <a:off x="5538821" y="3721104"/>
            <a:ext cx="89408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90" dirty="0">
                <a:latin typeface="Arial"/>
                <a:cs typeface="Arial"/>
              </a:rPr>
              <a:t>ФЕДЕ</a:t>
            </a:r>
            <a:r>
              <a:rPr sz="1000" spc="-150" dirty="0">
                <a:latin typeface="Arial"/>
                <a:cs typeface="Arial"/>
              </a:rPr>
              <a:t>Р</a:t>
            </a:r>
            <a:r>
              <a:rPr sz="1000" spc="-70" dirty="0">
                <a:latin typeface="Arial"/>
                <a:cs typeface="Arial"/>
              </a:rPr>
              <a:t>АЛЬНЫЙ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90" dirty="0">
                <a:latin typeface="Arial"/>
                <a:cs typeface="Arial"/>
              </a:rPr>
              <a:t>БЮДЖЕТ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31" name="object 301"/>
          <p:cNvSpPr txBox="1"/>
          <p:nvPr/>
        </p:nvSpPr>
        <p:spPr>
          <a:xfrm>
            <a:off x="5538821" y="4235906"/>
            <a:ext cx="96075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90" dirty="0">
                <a:latin typeface="Arial"/>
                <a:cs typeface="Arial"/>
              </a:rPr>
              <a:t>РЕГИОНАЛЬНЫЙ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90" dirty="0">
                <a:latin typeface="Arial"/>
                <a:cs typeface="Arial"/>
              </a:rPr>
              <a:t>БЮДЖЕТ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2" name="object 302"/>
          <p:cNvSpPr txBox="1"/>
          <p:nvPr/>
        </p:nvSpPr>
        <p:spPr>
          <a:xfrm>
            <a:off x="5538821" y="4750703"/>
            <a:ext cx="109283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80" dirty="0">
                <a:latin typeface="Arial"/>
                <a:cs typeface="Arial"/>
              </a:rPr>
              <a:t>МУНИЦИПАЛЬНЫЙ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90" dirty="0">
                <a:latin typeface="Arial"/>
                <a:cs typeface="Arial"/>
              </a:rPr>
              <a:t>БЮДЖЕТ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5" name="object 305"/>
          <p:cNvSpPr txBox="1"/>
          <p:nvPr/>
        </p:nvSpPr>
        <p:spPr>
          <a:xfrm>
            <a:off x="827584" y="4884970"/>
            <a:ext cx="78318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0" dirty="0" smtClean="0">
                <a:latin typeface="Arial"/>
                <a:cs typeface="Arial"/>
              </a:rPr>
              <a:t>ЗВУК</a:t>
            </a:r>
            <a:r>
              <a:rPr lang="ru-RU" sz="900" spc="-50" dirty="0" smtClean="0">
                <a:latin typeface="Arial"/>
                <a:cs typeface="Arial"/>
              </a:rPr>
              <a:t>ОВАЯ</a:t>
            </a:r>
          </a:p>
          <a:p>
            <a:pPr marL="12700">
              <a:lnSpc>
                <a:spcPct val="100000"/>
              </a:lnSpc>
            </a:pPr>
            <a:r>
              <a:rPr lang="ru-RU" sz="900" spc="-50" dirty="0" smtClean="0">
                <a:latin typeface="Arial"/>
                <a:cs typeface="Arial"/>
              </a:rPr>
              <a:t>АППАРАТУРА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36" name="object 306"/>
          <p:cNvSpPr txBox="1"/>
          <p:nvPr/>
        </p:nvSpPr>
        <p:spPr>
          <a:xfrm>
            <a:off x="827584" y="4365104"/>
            <a:ext cx="79208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900" spc="-85" dirty="0" smtClean="0">
                <a:latin typeface="Arial"/>
                <a:cs typeface="Arial"/>
              </a:rPr>
              <a:t>ТЕАТРАЛЬНЫЕ КРЕСЛА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37" name="object 307"/>
          <p:cNvSpPr txBox="1"/>
          <p:nvPr/>
        </p:nvSpPr>
        <p:spPr>
          <a:xfrm>
            <a:off x="827584" y="5389026"/>
            <a:ext cx="86409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20" dirty="0" smtClean="0">
                <a:latin typeface="Arial"/>
                <a:cs typeface="Arial"/>
              </a:rPr>
              <a:t>СВЕТ</a:t>
            </a:r>
            <a:r>
              <a:rPr lang="ru-RU" sz="900" spc="-120" dirty="0" smtClean="0">
                <a:latin typeface="Arial"/>
                <a:cs typeface="Arial"/>
              </a:rPr>
              <a:t>ОВОЕ</a:t>
            </a:r>
          </a:p>
          <a:p>
            <a:pPr marL="12700">
              <a:lnSpc>
                <a:spcPct val="100000"/>
              </a:lnSpc>
            </a:pPr>
            <a:r>
              <a:rPr lang="ru-RU" sz="900" spc="-120" dirty="0" smtClean="0">
                <a:latin typeface="Arial"/>
                <a:cs typeface="Arial"/>
              </a:rPr>
              <a:t>ОБОРУДОВАНИЕ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38" name="object 308"/>
          <p:cNvSpPr txBox="1"/>
          <p:nvPr/>
        </p:nvSpPr>
        <p:spPr>
          <a:xfrm>
            <a:off x="827584" y="5893082"/>
            <a:ext cx="82522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900" spc="-100" dirty="0" smtClean="0">
                <a:latin typeface="Arial"/>
                <a:cs typeface="Arial"/>
              </a:rPr>
              <a:t>СЦЕНИЧЕСКАЯ</a:t>
            </a:r>
          </a:p>
          <a:p>
            <a:pPr marL="12700" marR="5080">
              <a:lnSpc>
                <a:spcPct val="100000"/>
              </a:lnSpc>
            </a:pPr>
            <a:r>
              <a:rPr lang="ru-RU" sz="900" spc="-100" dirty="0" smtClean="0">
                <a:latin typeface="Arial"/>
                <a:cs typeface="Arial"/>
              </a:rPr>
              <a:t>ОДЕЖДА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84" name="object 354"/>
          <p:cNvSpPr/>
          <p:nvPr/>
        </p:nvSpPr>
        <p:spPr>
          <a:xfrm>
            <a:off x="1865750" y="5304496"/>
            <a:ext cx="0" cy="480695"/>
          </a:xfrm>
          <a:custGeom>
            <a:avLst/>
            <a:gdLst/>
            <a:ahLst/>
            <a:cxnLst/>
            <a:rect l="l" t="t" r="r" b="b"/>
            <a:pathLst>
              <a:path h="480695">
                <a:moveTo>
                  <a:pt x="0" y="0"/>
                </a:moveTo>
                <a:lnTo>
                  <a:pt x="0" y="480618"/>
                </a:lnTo>
              </a:path>
            </a:pathLst>
          </a:custGeom>
          <a:ln w="26200">
            <a:solidFill>
              <a:srgbClr val="8BA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355"/>
          <p:cNvSpPr/>
          <p:nvPr/>
        </p:nvSpPr>
        <p:spPr>
          <a:xfrm>
            <a:off x="1865230" y="4790489"/>
            <a:ext cx="0" cy="480695"/>
          </a:xfrm>
          <a:custGeom>
            <a:avLst/>
            <a:gdLst/>
            <a:ahLst/>
            <a:cxnLst/>
            <a:rect l="l" t="t" r="r" b="b"/>
            <a:pathLst>
              <a:path h="480695">
                <a:moveTo>
                  <a:pt x="0" y="0"/>
                </a:moveTo>
                <a:lnTo>
                  <a:pt x="0" y="480618"/>
                </a:lnTo>
              </a:path>
            </a:pathLst>
          </a:custGeom>
          <a:ln w="26200">
            <a:solidFill>
              <a:srgbClr val="8BA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356"/>
          <p:cNvSpPr/>
          <p:nvPr/>
        </p:nvSpPr>
        <p:spPr>
          <a:xfrm>
            <a:off x="1865750" y="4276609"/>
            <a:ext cx="0" cy="480695"/>
          </a:xfrm>
          <a:custGeom>
            <a:avLst/>
            <a:gdLst/>
            <a:ahLst/>
            <a:cxnLst/>
            <a:rect l="l" t="t" r="r" b="b"/>
            <a:pathLst>
              <a:path h="480695">
                <a:moveTo>
                  <a:pt x="0" y="0"/>
                </a:moveTo>
                <a:lnTo>
                  <a:pt x="0" y="480618"/>
                </a:lnTo>
              </a:path>
            </a:pathLst>
          </a:custGeom>
          <a:ln w="26200">
            <a:solidFill>
              <a:srgbClr val="8BA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363"/>
          <p:cNvSpPr/>
          <p:nvPr/>
        </p:nvSpPr>
        <p:spPr>
          <a:xfrm>
            <a:off x="6867927" y="3608628"/>
            <a:ext cx="0" cy="480695"/>
          </a:xfrm>
          <a:custGeom>
            <a:avLst/>
            <a:gdLst/>
            <a:ahLst/>
            <a:cxnLst/>
            <a:rect l="l" t="t" r="r" b="b"/>
            <a:pathLst>
              <a:path h="480695">
                <a:moveTo>
                  <a:pt x="0" y="0"/>
                </a:moveTo>
                <a:lnTo>
                  <a:pt x="0" y="480618"/>
                </a:lnTo>
              </a:path>
            </a:pathLst>
          </a:custGeom>
          <a:ln w="26200">
            <a:solidFill>
              <a:srgbClr val="8BA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364"/>
          <p:cNvSpPr/>
          <p:nvPr/>
        </p:nvSpPr>
        <p:spPr>
          <a:xfrm>
            <a:off x="6867927" y="4123638"/>
            <a:ext cx="0" cy="480695"/>
          </a:xfrm>
          <a:custGeom>
            <a:avLst/>
            <a:gdLst/>
            <a:ahLst/>
            <a:cxnLst/>
            <a:rect l="l" t="t" r="r" b="b"/>
            <a:pathLst>
              <a:path h="480695">
                <a:moveTo>
                  <a:pt x="0" y="0"/>
                </a:moveTo>
                <a:lnTo>
                  <a:pt x="0" y="480618"/>
                </a:lnTo>
              </a:path>
            </a:pathLst>
          </a:custGeom>
          <a:ln w="26200">
            <a:solidFill>
              <a:srgbClr val="8BA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365"/>
          <p:cNvSpPr/>
          <p:nvPr/>
        </p:nvSpPr>
        <p:spPr>
          <a:xfrm>
            <a:off x="6867927" y="4638318"/>
            <a:ext cx="0" cy="480695"/>
          </a:xfrm>
          <a:custGeom>
            <a:avLst/>
            <a:gdLst/>
            <a:ahLst/>
            <a:cxnLst/>
            <a:rect l="l" t="t" r="r" b="b"/>
            <a:pathLst>
              <a:path h="480695">
                <a:moveTo>
                  <a:pt x="0" y="0"/>
                </a:moveTo>
                <a:lnTo>
                  <a:pt x="0" y="480618"/>
                </a:lnTo>
              </a:path>
            </a:pathLst>
          </a:custGeom>
          <a:ln w="26200">
            <a:solidFill>
              <a:srgbClr val="8BA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367"/>
          <p:cNvSpPr/>
          <p:nvPr/>
        </p:nvSpPr>
        <p:spPr>
          <a:xfrm>
            <a:off x="5263365" y="2874244"/>
            <a:ext cx="530860" cy="530860"/>
          </a:xfrm>
          <a:custGeom>
            <a:avLst/>
            <a:gdLst/>
            <a:ahLst/>
            <a:cxnLst/>
            <a:rect l="l" t="t" r="r" b="b"/>
            <a:pathLst>
              <a:path w="530859" h="530860">
                <a:moveTo>
                  <a:pt x="265214" y="0"/>
                </a:moveTo>
                <a:lnTo>
                  <a:pt x="222291" y="3481"/>
                </a:lnTo>
                <a:lnTo>
                  <a:pt x="181538" y="13559"/>
                </a:lnTo>
                <a:lnTo>
                  <a:pt x="143508" y="29677"/>
                </a:lnTo>
                <a:lnTo>
                  <a:pt x="108754" y="51285"/>
                </a:lnTo>
                <a:lnTo>
                  <a:pt x="77828" y="77828"/>
                </a:lnTo>
                <a:lnTo>
                  <a:pt x="51285" y="108754"/>
                </a:lnTo>
                <a:lnTo>
                  <a:pt x="29677" y="143508"/>
                </a:lnTo>
                <a:lnTo>
                  <a:pt x="13559" y="181538"/>
                </a:lnTo>
                <a:lnTo>
                  <a:pt x="3481" y="222291"/>
                </a:lnTo>
                <a:lnTo>
                  <a:pt x="0" y="265214"/>
                </a:lnTo>
                <a:lnTo>
                  <a:pt x="882" y="286911"/>
                </a:lnTo>
                <a:lnTo>
                  <a:pt x="7730" y="328818"/>
                </a:lnTo>
                <a:lnTo>
                  <a:pt x="20897" y="368279"/>
                </a:lnTo>
                <a:lnTo>
                  <a:pt x="39830" y="404740"/>
                </a:lnTo>
                <a:lnTo>
                  <a:pt x="63974" y="437649"/>
                </a:lnTo>
                <a:lnTo>
                  <a:pt x="92778" y="466453"/>
                </a:lnTo>
                <a:lnTo>
                  <a:pt x="125687" y="490597"/>
                </a:lnTo>
                <a:lnTo>
                  <a:pt x="162148" y="509530"/>
                </a:lnTo>
                <a:lnTo>
                  <a:pt x="201609" y="522697"/>
                </a:lnTo>
                <a:lnTo>
                  <a:pt x="243516" y="529546"/>
                </a:lnTo>
                <a:lnTo>
                  <a:pt x="265214" y="530428"/>
                </a:lnTo>
                <a:lnTo>
                  <a:pt x="286911" y="529546"/>
                </a:lnTo>
                <a:lnTo>
                  <a:pt x="328818" y="522697"/>
                </a:lnTo>
                <a:lnTo>
                  <a:pt x="368279" y="509530"/>
                </a:lnTo>
                <a:lnTo>
                  <a:pt x="404740" y="490597"/>
                </a:lnTo>
                <a:lnTo>
                  <a:pt x="437649" y="466453"/>
                </a:lnTo>
                <a:lnTo>
                  <a:pt x="466453" y="437649"/>
                </a:lnTo>
                <a:lnTo>
                  <a:pt x="490597" y="404740"/>
                </a:lnTo>
                <a:lnTo>
                  <a:pt x="509530" y="368279"/>
                </a:lnTo>
                <a:lnTo>
                  <a:pt x="522697" y="328818"/>
                </a:lnTo>
                <a:lnTo>
                  <a:pt x="529546" y="286911"/>
                </a:lnTo>
                <a:lnTo>
                  <a:pt x="530428" y="265214"/>
                </a:lnTo>
                <a:lnTo>
                  <a:pt x="529546" y="243516"/>
                </a:lnTo>
                <a:lnTo>
                  <a:pt x="522697" y="201609"/>
                </a:lnTo>
                <a:lnTo>
                  <a:pt x="509530" y="162148"/>
                </a:lnTo>
                <a:lnTo>
                  <a:pt x="490597" y="125687"/>
                </a:lnTo>
                <a:lnTo>
                  <a:pt x="466453" y="92778"/>
                </a:lnTo>
                <a:lnTo>
                  <a:pt x="437649" y="63974"/>
                </a:lnTo>
                <a:lnTo>
                  <a:pt x="404740" y="39830"/>
                </a:lnTo>
                <a:lnTo>
                  <a:pt x="368279" y="20897"/>
                </a:lnTo>
                <a:lnTo>
                  <a:pt x="328818" y="7730"/>
                </a:lnTo>
                <a:lnTo>
                  <a:pt x="286911" y="882"/>
                </a:lnTo>
                <a:lnTo>
                  <a:pt x="265214" y="0"/>
                </a:lnTo>
                <a:close/>
              </a:path>
            </a:pathLst>
          </a:custGeom>
          <a:solidFill>
            <a:srgbClr val="365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368"/>
          <p:cNvSpPr/>
          <p:nvPr/>
        </p:nvSpPr>
        <p:spPr>
          <a:xfrm>
            <a:off x="5389964" y="3009130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35007" y="0"/>
                </a:moveTo>
                <a:lnTo>
                  <a:pt x="91200" y="7278"/>
                </a:lnTo>
                <a:lnTo>
                  <a:pt x="54564" y="26658"/>
                </a:lnTo>
                <a:lnTo>
                  <a:pt x="25700" y="56034"/>
                </a:lnTo>
                <a:lnTo>
                  <a:pt x="6786" y="93287"/>
                </a:lnTo>
                <a:lnTo>
                  <a:pt x="0" y="136301"/>
                </a:lnTo>
                <a:lnTo>
                  <a:pt x="918" y="150892"/>
                </a:lnTo>
                <a:lnTo>
                  <a:pt x="12399" y="191580"/>
                </a:lnTo>
                <a:lnTo>
                  <a:pt x="35304" y="225943"/>
                </a:lnTo>
                <a:lnTo>
                  <a:pt x="67491" y="251794"/>
                </a:lnTo>
                <a:lnTo>
                  <a:pt x="106818" y="266946"/>
                </a:lnTo>
                <a:lnTo>
                  <a:pt x="135944" y="270024"/>
                </a:lnTo>
                <a:lnTo>
                  <a:pt x="150568" y="269140"/>
                </a:lnTo>
                <a:lnTo>
                  <a:pt x="191355" y="257731"/>
                </a:lnTo>
                <a:lnTo>
                  <a:pt x="225809" y="234877"/>
                </a:lnTo>
                <a:lnTo>
                  <a:pt x="251733" y="202751"/>
                </a:lnTo>
                <a:lnTo>
                  <a:pt x="266932" y="163523"/>
                </a:lnTo>
                <a:lnTo>
                  <a:pt x="270020" y="134500"/>
                </a:lnTo>
                <a:lnTo>
                  <a:pt x="269177" y="119837"/>
                </a:lnTo>
                <a:lnTo>
                  <a:pt x="257857" y="78931"/>
                </a:lnTo>
                <a:lnTo>
                  <a:pt x="235065" y="44367"/>
                </a:lnTo>
                <a:lnTo>
                  <a:pt x="203012" y="18353"/>
                </a:lnTo>
                <a:lnTo>
                  <a:pt x="163905" y="3100"/>
                </a:lnTo>
                <a:lnTo>
                  <a:pt x="135007" y="0"/>
                </a:lnTo>
                <a:close/>
              </a:path>
            </a:pathLst>
          </a:custGeom>
          <a:solidFill>
            <a:srgbClr val="CE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369"/>
          <p:cNvSpPr/>
          <p:nvPr/>
        </p:nvSpPr>
        <p:spPr>
          <a:xfrm>
            <a:off x="5319298" y="2938413"/>
            <a:ext cx="411480" cy="411480"/>
          </a:xfrm>
          <a:custGeom>
            <a:avLst/>
            <a:gdLst/>
            <a:ahLst/>
            <a:cxnLst/>
            <a:rect l="l" t="t" r="r" b="b"/>
            <a:pathLst>
              <a:path w="411479" h="411479">
                <a:moveTo>
                  <a:pt x="71612" y="57149"/>
                </a:moveTo>
                <a:lnTo>
                  <a:pt x="64551" y="57149"/>
                </a:lnTo>
                <a:lnTo>
                  <a:pt x="60195" y="60959"/>
                </a:lnTo>
                <a:lnTo>
                  <a:pt x="35109" y="91439"/>
                </a:lnTo>
                <a:lnTo>
                  <a:pt x="16491" y="125729"/>
                </a:lnTo>
                <a:lnTo>
                  <a:pt x="4676" y="162559"/>
                </a:lnTo>
                <a:lnTo>
                  <a:pt x="0" y="200659"/>
                </a:lnTo>
                <a:lnTo>
                  <a:pt x="673" y="218439"/>
                </a:lnTo>
                <a:lnTo>
                  <a:pt x="10473" y="269239"/>
                </a:lnTo>
                <a:lnTo>
                  <a:pt x="30818" y="313689"/>
                </a:lnTo>
                <a:lnTo>
                  <a:pt x="60268" y="350519"/>
                </a:lnTo>
                <a:lnTo>
                  <a:pt x="97380" y="380999"/>
                </a:lnTo>
                <a:lnTo>
                  <a:pt x="140712" y="401319"/>
                </a:lnTo>
                <a:lnTo>
                  <a:pt x="188823" y="411479"/>
                </a:lnTo>
                <a:lnTo>
                  <a:pt x="218900" y="411479"/>
                </a:lnTo>
                <a:lnTo>
                  <a:pt x="269926" y="401319"/>
                </a:lnTo>
                <a:lnTo>
                  <a:pt x="298488" y="389889"/>
                </a:lnTo>
                <a:lnTo>
                  <a:pt x="194523" y="389889"/>
                </a:lnTo>
                <a:lnTo>
                  <a:pt x="181205" y="388619"/>
                </a:lnTo>
                <a:lnTo>
                  <a:pt x="143143" y="378459"/>
                </a:lnTo>
                <a:lnTo>
                  <a:pt x="108646" y="361949"/>
                </a:lnTo>
                <a:lnTo>
                  <a:pt x="88090" y="346709"/>
                </a:lnTo>
                <a:lnTo>
                  <a:pt x="102746" y="327659"/>
                </a:lnTo>
                <a:lnTo>
                  <a:pt x="68386" y="327659"/>
                </a:lnTo>
                <a:lnTo>
                  <a:pt x="40262" y="285749"/>
                </a:lnTo>
                <a:lnTo>
                  <a:pt x="27278" y="248919"/>
                </a:lnTo>
                <a:lnTo>
                  <a:pt x="22590" y="217169"/>
                </a:lnTo>
                <a:lnTo>
                  <a:pt x="82413" y="217169"/>
                </a:lnTo>
                <a:lnTo>
                  <a:pt x="81995" y="213359"/>
                </a:lnTo>
                <a:lnTo>
                  <a:pt x="82772" y="198119"/>
                </a:lnTo>
                <a:lnTo>
                  <a:pt x="83164" y="195579"/>
                </a:lnTo>
                <a:lnTo>
                  <a:pt x="22577" y="195579"/>
                </a:lnTo>
                <a:lnTo>
                  <a:pt x="28971" y="157479"/>
                </a:lnTo>
                <a:lnTo>
                  <a:pt x="43185" y="120649"/>
                </a:lnTo>
                <a:lnTo>
                  <a:pt x="64803" y="88899"/>
                </a:lnTo>
                <a:lnTo>
                  <a:pt x="68323" y="85089"/>
                </a:lnTo>
                <a:lnTo>
                  <a:pt x="113310" y="85089"/>
                </a:lnTo>
                <a:lnTo>
                  <a:pt x="76324" y="60959"/>
                </a:lnTo>
                <a:lnTo>
                  <a:pt x="71612" y="57149"/>
                </a:lnTo>
                <a:close/>
              </a:path>
              <a:path w="411479" h="411479">
                <a:moveTo>
                  <a:pt x="211833" y="364489"/>
                </a:moveTo>
                <a:lnTo>
                  <a:pt x="199514" y="364489"/>
                </a:lnTo>
                <a:lnTo>
                  <a:pt x="194523" y="369569"/>
                </a:lnTo>
                <a:lnTo>
                  <a:pt x="194523" y="389889"/>
                </a:lnTo>
                <a:lnTo>
                  <a:pt x="298488" y="389889"/>
                </a:lnTo>
                <a:lnTo>
                  <a:pt x="300786" y="388619"/>
                </a:lnTo>
                <a:lnTo>
                  <a:pt x="222197" y="388619"/>
                </a:lnTo>
                <a:lnTo>
                  <a:pt x="216824" y="375919"/>
                </a:lnTo>
                <a:lnTo>
                  <a:pt x="216824" y="369569"/>
                </a:lnTo>
                <a:lnTo>
                  <a:pt x="211833" y="364489"/>
                </a:lnTo>
                <a:close/>
              </a:path>
              <a:path w="411479" h="411479">
                <a:moveTo>
                  <a:pt x="369827" y="85089"/>
                </a:moveTo>
                <a:lnTo>
                  <a:pt x="342960" y="85089"/>
                </a:lnTo>
                <a:lnTo>
                  <a:pt x="351046" y="95249"/>
                </a:lnTo>
                <a:lnTo>
                  <a:pt x="358452" y="105409"/>
                </a:lnTo>
                <a:lnTo>
                  <a:pt x="380586" y="151129"/>
                </a:lnTo>
                <a:lnTo>
                  <a:pt x="388356" y="189229"/>
                </a:lnTo>
                <a:lnTo>
                  <a:pt x="376361" y="195579"/>
                </a:lnTo>
                <a:lnTo>
                  <a:pt x="370202" y="195579"/>
                </a:lnTo>
                <a:lnTo>
                  <a:pt x="365198" y="200659"/>
                </a:lnTo>
                <a:lnTo>
                  <a:pt x="365198" y="212089"/>
                </a:lnTo>
                <a:lnTo>
                  <a:pt x="370202" y="217169"/>
                </a:lnTo>
                <a:lnTo>
                  <a:pt x="388769" y="217169"/>
                </a:lnTo>
                <a:lnTo>
                  <a:pt x="387533" y="231139"/>
                </a:lnTo>
                <a:lnTo>
                  <a:pt x="373745" y="280669"/>
                </a:lnTo>
                <a:lnTo>
                  <a:pt x="354553" y="313689"/>
                </a:lnTo>
                <a:lnTo>
                  <a:pt x="346551" y="323849"/>
                </a:lnTo>
                <a:lnTo>
                  <a:pt x="292029" y="323849"/>
                </a:lnTo>
                <a:lnTo>
                  <a:pt x="327250" y="344169"/>
                </a:lnTo>
                <a:lnTo>
                  <a:pt x="295616" y="365759"/>
                </a:lnTo>
                <a:lnTo>
                  <a:pt x="247827" y="384809"/>
                </a:lnTo>
                <a:lnTo>
                  <a:pt x="222197" y="388619"/>
                </a:lnTo>
                <a:lnTo>
                  <a:pt x="300786" y="388619"/>
                </a:lnTo>
                <a:lnTo>
                  <a:pt x="337527" y="364489"/>
                </a:lnTo>
                <a:lnTo>
                  <a:pt x="365821" y="335279"/>
                </a:lnTo>
                <a:lnTo>
                  <a:pt x="373877" y="323849"/>
                </a:lnTo>
                <a:lnTo>
                  <a:pt x="381152" y="313689"/>
                </a:lnTo>
                <a:lnTo>
                  <a:pt x="398285" y="278129"/>
                </a:lnTo>
                <a:lnTo>
                  <a:pt x="408370" y="241299"/>
                </a:lnTo>
                <a:lnTo>
                  <a:pt x="411071" y="217169"/>
                </a:lnTo>
                <a:lnTo>
                  <a:pt x="411033" y="212089"/>
                </a:lnTo>
                <a:lnTo>
                  <a:pt x="405275" y="162559"/>
                </a:lnTo>
                <a:lnTo>
                  <a:pt x="388332" y="115569"/>
                </a:lnTo>
                <a:lnTo>
                  <a:pt x="380480" y="100329"/>
                </a:lnTo>
                <a:lnTo>
                  <a:pt x="369827" y="85089"/>
                </a:lnTo>
                <a:close/>
              </a:path>
              <a:path w="411479" h="411479">
                <a:moveTo>
                  <a:pt x="154761" y="317499"/>
                </a:moveTo>
                <a:lnTo>
                  <a:pt x="110563" y="317499"/>
                </a:lnTo>
                <a:lnTo>
                  <a:pt x="120521" y="325119"/>
                </a:lnTo>
                <a:lnTo>
                  <a:pt x="166478" y="346709"/>
                </a:lnTo>
                <a:lnTo>
                  <a:pt x="192366" y="351789"/>
                </a:lnTo>
                <a:lnTo>
                  <a:pt x="208319" y="351789"/>
                </a:lnTo>
                <a:lnTo>
                  <a:pt x="223129" y="350519"/>
                </a:lnTo>
                <a:lnTo>
                  <a:pt x="236869" y="347979"/>
                </a:lnTo>
                <a:lnTo>
                  <a:pt x="249610" y="345439"/>
                </a:lnTo>
                <a:lnTo>
                  <a:pt x="261425" y="340359"/>
                </a:lnTo>
                <a:lnTo>
                  <a:pt x="272385" y="336549"/>
                </a:lnTo>
                <a:lnTo>
                  <a:pt x="282562" y="330199"/>
                </a:lnTo>
                <a:lnTo>
                  <a:pt x="217317" y="330199"/>
                </a:lnTo>
                <a:lnTo>
                  <a:pt x="201118" y="328929"/>
                </a:lnTo>
                <a:lnTo>
                  <a:pt x="185678" y="326389"/>
                </a:lnTo>
                <a:lnTo>
                  <a:pt x="171058" y="322579"/>
                </a:lnTo>
                <a:lnTo>
                  <a:pt x="157320" y="318769"/>
                </a:lnTo>
                <a:lnTo>
                  <a:pt x="154761" y="317499"/>
                </a:lnTo>
                <a:close/>
              </a:path>
              <a:path w="411479" h="411479">
                <a:moveTo>
                  <a:pt x="341863" y="195579"/>
                </a:moveTo>
                <a:lnTo>
                  <a:pt x="334527" y="195579"/>
                </a:lnTo>
                <a:lnTo>
                  <a:pt x="329536" y="200659"/>
                </a:lnTo>
                <a:lnTo>
                  <a:pt x="329536" y="205739"/>
                </a:lnTo>
                <a:lnTo>
                  <a:pt x="328676" y="220979"/>
                </a:lnTo>
                <a:lnTo>
                  <a:pt x="316562" y="261619"/>
                </a:lnTo>
                <a:lnTo>
                  <a:pt x="292201" y="294639"/>
                </a:lnTo>
                <a:lnTo>
                  <a:pt x="258238" y="318769"/>
                </a:lnTo>
                <a:lnTo>
                  <a:pt x="217317" y="330199"/>
                </a:lnTo>
                <a:lnTo>
                  <a:pt x="282562" y="330199"/>
                </a:lnTo>
                <a:lnTo>
                  <a:pt x="292029" y="323849"/>
                </a:lnTo>
                <a:lnTo>
                  <a:pt x="346551" y="323849"/>
                </a:lnTo>
                <a:lnTo>
                  <a:pt x="316557" y="300989"/>
                </a:lnTo>
                <a:lnTo>
                  <a:pt x="342467" y="257809"/>
                </a:lnTo>
                <a:lnTo>
                  <a:pt x="351235" y="219709"/>
                </a:lnTo>
                <a:lnTo>
                  <a:pt x="348862" y="200659"/>
                </a:lnTo>
                <a:lnTo>
                  <a:pt x="341863" y="195579"/>
                </a:lnTo>
                <a:close/>
              </a:path>
              <a:path w="411479" h="411479">
                <a:moveTo>
                  <a:pt x="82413" y="217169"/>
                </a:moveTo>
                <a:lnTo>
                  <a:pt x="59928" y="217169"/>
                </a:lnTo>
                <a:lnTo>
                  <a:pt x="61538" y="231139"/>
                </a:lnTo>
                <a:lnTo>
                  <a:pt x="73062" y="267969"/>
                </a:lnTo>
                <a:lnTo>
                  <a:pt x="93485" y="299719"/>
                </a:lnTo>
                <a:lnTo>
                  <a:pt x="68386" y="327659"/>
                </a:lnTo>
                <a:lnTo>
                  <a:pt x="102746" y="327659"/>
                </a:lnTo>
                <a:lnTo>
                  <a:pt x="110563" y="317499"/>
                </a:lnTo>
                <a:lnTo>
                  <a:pt x="154761" y="317499"/>
                </a:lnTo>
                <a:lnTo>
                  <a:pt x="122015" y="295909"/>
                </a:lnTo>
                <a:lnTo>
                  <a:pt x="96863" y="265429"/>
                </a:lnTo>
                <a:lnTo>
                  <a:pt x="83527" y="227329"/>
                </a:lnTo>
                <a:lnTo>
                  <a:pt x="82413" y="217169"/>
                </a:lnTo>
                <a:close/>
              </a:path>
              <a:path w="411479" h="411479">
                <a:moveTo>
                  <a:pt x="113310" y="85089"/>
                </a:moveTo>
                <a:lnTo>
                  <a:pt x="68323" y="85089"/>
                </a:lnTo>
                <a:lnTo>
                  <a:pt x="94789" y="111759"/>
                </a:lnTo>
                <a:lnTo>
                  <a:pt x="86947" y="120649"/>
                </a:lnTo>
                <a:lnTo>
                  <a:pt x="68869" y="154939"/>
                </a:lnTo>
                <a:lnTo>
                  <a:pt x="60104" y="193039"/>
                </a:lnTo>
                <a:lnTo>
                  <a:pt x="22577" y="195579"/>
                </a:lnTo>
                <a:lnTo>
                  <a:pt x="83164" y="195579"/>
                </a:lnTo>
                <a:lnTo>
                  <a:pt x="85121" y="182879"/>
                </a:lnTo>
                <a:lnTo>
                  <a:pt x="88950" y="168909"/>
                </a:lnTo>
                <a:lnTo>
                  <a:pt x="108423" y="130809"/>
                </a:lnTo>
                <a:lnTo>
                  <a:pt x="137973" y="102869"/>
                </a:lnTo>
                <a:lnTo>
                  <a:pt x="166430" y="88899"/>
                </a:lnTo>
                <a:lnTo>
                  <a:pt x="119150" y="88899"/>
                </a:lnTo>
                <a:lnTo>
                  <a:pt x="113310" y="85089"/>
                </a:lnTo>
                <a:close/>
              </a:path>
              <a:path w="411479" h="411479">
                <a:moveTo>
                  <a:pt x="283360" y="82549"/>
                </a:moveTo>
                <a:lnTo>
                  <a:pt x="216749" y="82549"/>
                </a:lnTo>
                <a:lnTo>
                  <a:pt x="229994" y="85089"/>
                </a:lnTo>
                <a:lnTo>
                  <a:pt x="242680" y="88899"/>
                </a:lnTo>
                <a:lnTo>
                  <a:pt x="287036" y="113029"/>
                </a:lnTo>
                <a:lnTo>
                  <a:pt x="293316" y="119379"/>
                </a:lnTo>
                <a:lnTo>
                  <a:pt x="297659" y="123189"/>
                </a:lnTo>
                <a:lnTo>
                  <a:pt x="304720" y="123189"/>
                </a:lnTo>
                <a:lnTo>
                  <a:pt x="309407" y="118109"/>
                </a:lnTo>
                <a:lnTo>
                  <a:pt x="310042" y="118109"/>
                </a:lnTo>
                <a:lnTo>
                  <a:pt x="332831" y="95249"/>
                </a:lnTo>
                <a:lnTo>
                  <a:pt x="300847" y="95249"/>
                </a:lnTo>
                <a:lnTo>
                  <a:pt x="290591" y="87629"/>
                </a:lnTo>
                <a:lnTo>
                  <a:pt x="283360" y="82549"/>
                </a:lnTo>
                <a:close/>
              </a:path>
              <a:path w="411479" h="411479">
                <a:moveTo>
                  <a:pt x="205673" y="0"/>
                </a:moveTo>
                <a:lnTo>
                  <a:pt x="199514" y="0"/>
                </a:lnTo>
                <a:lnTo>
                  <a:pt x="194523" y="5079"/>
                </a:lnTo>
                <a:lnTo>
                  <a:pt x="194523" y="17779"/>
                </a:lnTo>
                <a:lnTo>
                  <a:pt x="199514" y="22859"/>
                </a:lnTo>
                <a:lnTo>
                  <a:pt x="219203" y="22859"/>
                </a:lnTo>
                <a:lnTo>
                  <a:pt x="232469" y="25399"/>
                </a:lnTo>
                <a:lnTo>
                  <a:pt x="270335" y="34289"/>
                </a:lnTo>
                <a:lnTo>
                  <a:pt x="304581" y="52069"/>
                </a:lnTo>
                <a:lnTo>
                  <a:pt x="324941" y="67309"/>
                </a:lnTo>
                <a:lnTo>
                  <a:pt x="300847" y="95249"/>
                </a:lnTo>
                <a:lnTo>
                  <a:pt x="332831" y="95249"/>
                </a:lnTo>
                <a:lnTo>
                  <a:pt x="342960" y="85089"/>
                </a:lnTo>
                <a:lnTo>
                  <a:pt x="369827" y="85089"/>
                </a:lnTo>
                <a:lnTo>
                  <a:pt x="361788" y="73659"/>
                </a:lnTo>
                <a:lnTo>
                  <a:pt x="327088" y="40639"/>
                </a:lnTo>
                <a:lnTo>
                  <a:pt x="285678" y="16509"/>
                </a:lnTo>
                <a:lnTo>
                  <a:pt x="222523" y="1269"/>
                </a:lnTo>
                <a:lnTo>
                  <a:pt x="205673" y="0"/>
                </a:lnTo>
                <a:close/>
              </a:path>
              <a:path w="411479" h="411479">
                <a:moveTo>
                  <a:pt x="218710" y="60959"/>
                </a:moveTo>
                <a:lnTo>
                  <a:pt x="202804" y="60959"/>
                </a:lnTo>
                <a:lnTo>
                  <a:pt x="188027" y="62229"/>
                </a:lnTo>
                <a:lnTo>
                  <a:pt x="174309" y="64769"/>
                </a:lnTo>
                <a:lnTo>
                  <a:pt x="161579" y="67309"/>
                </a:lnTo>
                <a:lnTo>
                  <a:pt x="149768" y="72389"/>
                </a:lnTo>
                <a:lnTo>
                  <a:pt x="138806" y="76199"/>
                </a:lnTo>
                <a:lnTo>
                  <a:pt x="128623" y="82549"/>
                </a:lnTo>
                <a:lnTo>
                  <a:pt x="119150" y="88899"/>
                </a:lnTo>
                <a:lnTo>
                  <a:pt x="166430" y="88899"/>
                </a:lnTo>
                <a:lnTo>
                  <a:pt x="175159" y="86359"/>
                </a:lnTo>
                <a:lnTo>
                  <a:pt x="188830" y="83819"/>
                </a:lnTo>
                <a:lnTo>
                  <a:pt x="202988" y="82549"/>
                </a:lnTo>
                <a:lnTo>
                  <a:pt x="283360" y="82549"/>
                </a:lnTo>
                <a:lnTo>
                  <a:pt x="279745" y="80009"/>
                </a:lnTo>
                <a:lnTo>
                  <a:pt x="268367" y="73659"/>
                </a:lnTo>
                <a:lnTo>
                  <a:pt x="256515" y="69849"/>
                </a:lnTo>
                <a:lnTo>
                  <a:pt x="244250" y="64769"/>
                </a:lnTo>
                <a:lnTo>
                  <a:pt x="231628" y="62229"/>
                </a:lnTo>
                <a:lnTo>
                  <a:pt x="218710" y="60959"/>
                </a:lnTo>
                <a:close/>
              </a:path>
            </a:pathLst>
          </a:custGeom>
          <a:solidFill>
            <a:srgbClr val="2C52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370"/>
          <p:cNvSpPr/>
          <p:nvPr/>
        </p:nvSpPr>
        <p:spPr>
          <a:xfrm>
            <a:off x="5462587" y="3069278"/>
            <a:ext cx="125095" cy="149860"/>
          </a:xfrm>
          <a:custGeom>
            <a:avLst/>
            <a:gdLst/>
            <a:ahLst/>
            <a:cxnLst/>
            <a:rect l="l" t="t" r="r" b="b"/>
            <a:pathLst>
              <a:path w="125095" h="149860">
                <a:moveTo>
                  <a:pt x="50787" y="124218"/>
                </a:moveTo>
                <a:lnTo>
                  <a:pt x="28562" y="124218"/>
                </a:lnTo>
                <a:lnTo>
                  <a:pt x="28562" y="147561"/>
                </a:lnTo>
                <a:lnTo>
                  <a:pt x="30733" y="149733"/>
                </a:lnTo>
                <a:lnTo>
                  <a:pt x="48602" y="149733"/>
                </a:lnTo>
                <a:lnTo>
                  <a:pt x="50787" y="147561"/>
                </a:lnTo>
                <a:lnTo>
                  <a:pt x="50787" y="124218"/>
                </a:lnTo>
                <a:close/>
              </a:path>
              <a:path w="125095" h="149860">
                <a:moveTo>
                  <a:pt x="92176" y="101981"/>
                </a:moveTo>
                <a:lnTo>
                  <a:pt x="2146" y="101981"/>
                </a:lnTo>
                <a:lnTo>
                  <a:pt x="0" y="104127"/>
                </a:lnTo>
                <a:lnTo>
                  <a:pt x="0" y="122072"/>
                </a:lnTo>
                <a:lnTo>
                  <a:pt x="2146" y="124218"/>
                </a:lnTo>
                <a:lnTo>
                  <a:pt x="92176" y="124218"/>
                </a:lnTo>
                <a:lnTo>
                  <a:pt x="94322" y="122072"/>
                </a:lnTo>
                <a:lnTo>
                  <a:pt x="94322" y="104127"/>
                </a:lnTo>
                <a:lnTo>
                  <a:pt x="92176" y="101981"/>
                </a:lnTo>
                <a:close/>
              </a:path>
              <a:path w="125095" h="149860">
                <a:moveTo>
                  <a:pt x="50787" y="89077"/>
                </a:moveTo>
                <a:lnTo>
                  <a:pt x="28562" y="89077"/>
                </a:lnTo>
                <a:lnTo>
                  <a:pt x="28562" y="101981"/>
                </a:lnTo>
                <a:lnTo>
                  <a:pt x="50787" y="101981"/>
                </a:lnTo>
                <a:lnTo>
                  <a:pt x="50787" y="89077"/>
                </a:lnTo>
                <a:close/>
              </a:path>
              <a:path w="125095" h="149860">
                <a:moveTo>
                  <a:pt x="117858" y="22225"/>
                </a:moveTo>
                <a:lnTo>
                  <a:pt x="80225" y="22225"/>
                </a:lnTo>
                <a:lnTo>
                  <a:pt x="93464" y="26585"/>
                </a:lnTo>
                <a:lnTo>
                  <a:pt x="101454" y="37655"/>
                </a:lnTo>
                <a:lnTo>
                  <a:pt x="102539" y="44538"/>
                </a:lnTo>
                <a:lnTo>
                  <a:pt x="98179" y="57777"/>
                </a:lnTo>
                <a:lnTo>
                  <a:pt x="87108" y="65767"/>
                </a:lnTo>
                <a:lnTo>
                  <a:pt x="50787" y="66852"/>
                </a:lnTo>
                <a:lnTo>
                  <a:pt x="2146" y="66852"/>
                </a:lnTo>
                <a:lnTo>
                  <a:pt x="0" y="68999"/>
                </a:lnTo>
                <a:lnTo>
                  <a:pt x="0" y="86931"/>
                </a:lnTo>
                <a:lnTo>
                  <a:pt x="2146" y="89077"/>
                </a:lnTo>
                <a:lnTo>
                  <a:pt x="80225" y="89077"/>
                </a:lnTo>
                <a:lnTo>
                  <a:pt x="94257" y="86814"/>
                </a:lnTo>
                <a:lnTo>
                  <a:pt x="106462" y="80513"/>
                </a:lnTo>
                <a:lnTo>
                  <a:pt x="116104" y="70908"/>
                </a:lnTo>
                <a:lnTo>
                  <a:pt x="122449" y="58732"/>
                </a:lnTo>
                <a:lnTo>
                  <a:pt x="124764" y="44721"/>
                </a:lnTo>
                <a:lnTo>
                  <a:pt x="122172" y="30296"/>
                </a:lnTo>
                <a:lnTo>
                  <a:pt x="117858" y="22225"/>
                </a:lnTo>
                <a:close/>
              </a:path>
              <a:path w="125095" h="149860">
                <a:moveTo>
                  <a:pt x="30708" y="0"/>
                </a:moveTo>
                <a:lnTo>
                  <a:pt x="28562" y="2146"/>
                </a:lnTo>
                <a:lnTo>
                  <a:pt x="28562" y="66852"/>
                </a:lnTo>
                <a:lnTo>
                  <a:pt x="50787" y="66852"/>
                </a:lnTo>
                <a:lnTo>
                  <a:pt x="50787" y="22225"/>
                </a:lnTo>
                <a:lnTo>
                  <a:pt x="117858" y="22225"/>
                </a:lnTo>
                <a:lnTo>
                  <a:pt x="115602" y="18006"/>
                </a:lnTo>
                <a:lnTo>
                  <a:pt x="105815" y="8457"/>
                </a:lnTo>
                <a:lnTo>
                  <a:pt x="93570" y="2253"/>
                </a:lnTo>
                <a:lnTo>
                  <a:pt x="79629" y="0"/>
                </a:lnTo>
                <a:lnTo>
                  <a:pt x="30708" y="0"/>
                </a:lnTo>
                <a:close/>
              </a:path>
            </a:pathLst>
          </a:custGeom>
          <a:solidFill>
            <a:srgbClr val="2C52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TextBox 213"/>
          <p:cNvSpPr txBox="1"/>
          <p:nvPr/>
        </p:nvSpPr>
        <p:spPr>
          <a:xfrm>
            <a:off x="1907704" y="306896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1835696" y="481296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1835696" y="430890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1835696" y="531701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1907704" y="582107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6372200" y="3068960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41 904 тыс.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7092280" y="364502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33 735 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7092280" y="4149080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3 800 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7092280" y="4653136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4 368 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660232" y="5805264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287 000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9" name="object 28"/>
          <p:cNvSpPr/>
          <p:nvPr/>
        </p:nvSpPr>
        <p:spPr>
          <a:xfrm>
            <a:off x="2411760" y="5373216"/>
            <a:ext cx="2304256" cy="864096"/>
          </a:xfrm>
          <a:custGeom>
            <a:avLst/>
            <a:gdLst/>
            <a:ahLst/>
            <a:cxnLst/>
            <a:rect l="l" t="t" r="r" b="b"/>
            <a:pathLst>
              <a:path w="3293745" h="904240">
                <a:moveTo>
                  <a:pt x="3268345" y="903871"/>
                </a:moveTo>
                <a:lnTo>
                  <a:pt x="25400" y="903871"/>
                </a:lnTo>
                <a:lnTo>
                  <a:pt x="11927" y="899978"/>
                </a:lnTo>
                <a:lnTo>
                  <a:pt x="2718" y="889869"/>
                </a:lnTo>
                <a:lnTo>
                  <a:pt x="0" y="25399"/>
                </a:lnTo>
                <a:lnTo>
                  <a:pt x="3893" y="11927"/>
                </a:lnTo>
                <a:lnTo>
                  <a:pt x="14001" y="2718"/>
                </a:lnTo>
                <a:lnTo>
                  <a:pt x="3268345" y="0"/>
                </a:lnTo>
                <a:lnTo>
                  <a:pt x="3281817" y="3893"/>
                </a:lnTo>
                <a:lnTo>
                  <a:pt x="3291026" y="14001"/>
                </a:lnTo>
                <a:lnTo>
                  <a:pt x="3293745" y="878471"/>
                </a:lnTo>
                <a:lnTo>
                  <a:pt x="3289851" y="891943"/>
                </a:lnTo>
                <a:lnTo>
                  <a:pt x="3279743" y="901153"/>
                </a:lnTo>
                <a:lnTo>
                  <a:pt x="3268345" y="903871"/>
                </a:lnTo>
                <a:close/>
              </a:path>
            </a:pathLst>
          </a:custGeom>
          <a:ln w="25400">
            <a:solidFill>
              <a:srgbClr val="365E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298"/>
          <p:cNvSpPr txBox="1"/>
          <p:nvPr/>
        </p:nvSpPr>
        <p:spPr>
          <a:xfrm>
            <a:off x="3347865" y="5445224"/>
            <a:ext cx="1368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30" dirty="0" smtClean="0">
                <a:latin typeface="Arial"/>
                <a:cs typeface="Arial"/>
              </a:rPr>
              <a:t>МУНИЦИПАЛЬНЫХ </a:t>
            </a:r>
          </a:p>
          <a:p>
            <a:pPr marL="12700" marR="5080">
              <a:lnSpc>
                <a:spcPct val="100000"/>
              </a:lnSpc>
            </a:pPr>
            <a:r>
              <a:rPr lang="ru-RU" sz="1000" spc="30" dirty="0" smtClean="0">
                <a:latin typeface="Arial"/>
                <a:cs typeface="Arial"/>
              </a:rPr>
              <a:t>РАЙОНА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707903" y="580526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3" name="object 27"/>
          <p:cNvSpPr/>
          <p:nvPr/>
        </p:nvSpPr>
        <p:spPr>
          <a:xfrm>
            <a:off x="4716016" y="5767930"/>
            <a:ext cx="648072" cy="45719"/>
          </a:xfrm>
          <a:custGeom>
            <a:avLst/>
            <a:gdLst/>
            <a:ahLst/>
            <a:cxnLst/>
            <a:rect l="l" t="t" r="r" b="b"/>
            <a:pathLst>
              <a:path w="382270" h="3669665">
                <a:moveTo>
                  <a:pt x="0" y="0"/>
                </a:moveTo>
                <a:lnTo>
                  <a:pt x="0" y="3669220"/>
                </a:lnTo>
                <a:lnTo>
                  <a:pt x="382155" y="3669220"/>
                </a:lnTo>
              </a:path>
            </a:pathLst>
          </a:custGeom>
          <a:ln w="25400">
            <a:solidFill>
              <a:srgbClr val="365E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5" name="Группа 154"/>
          <p:cNvGrpSpPr/>
          <p:nvPr/>
        </p:nvGrpSpPr>
        <p:grpSpPr>
          <a:xfrm>
            <a:off x="2555776" y="5589240"/>
            <a:ext cx="588026" cy="493773"/>
            <a:chOff x="4836858" y="4735427"/>
            <a:chExt cx="179152" cy="136387"/>
          </a:xfrm>
        </p:grpSpPr>
        <p:sp>
          <p:nvSpPr>
            <p:cNvPr id="156" name="object 381"/>
            <p:cNvSpPr/>
            <p:nvPr/>
          </p:nvSpPr>
          <p:spPr>
            <a:xfrm>
              <a:off x="4852403" y="4737194"/>
              <a:ext cx="133985" cy="134620"/>
            </a:xfrm>
            <a:custGeom>
              <a:avLst/>
              <a:gdLst/>
              <a:ahLst/>
              <a:cxnLst/>
              <a:rect l="l" t="t" r="r" b="b"/>
              <a:pathLst>
                <a:path w="133985" h="134620">
                  <a:moveTo>
                    <a:pt x="61579" y="0"/>
                  </a:moveTo>
                  <a:lnTo>
                    <a:pt x="17149" y="23005"/>
                  </a:lnTo>
                  <a:lnTo>
                    <a:pt x="847" y="63247"/>
                  </a:lnTo>
                  <a:lnTo>
                    <a:pt x="0" y="80492"/>
                  </a:lnTo>
                  <a:lnTo>
                    <a:pt x="3976" y="93237"/>
                  </a:lnTo>
                  <a:lnTo>
                    <a:pt x="30120" y="123051"/>
                  </a:lnTo>
                  <a:lnTo>
                    <a:pt x="73691" y="134356"/>
                  </a:lnTo>
                  <a:lnTo>
                    <a:pt x="87630" y="131287"/>
                  </a:lnTo>
                  <a:lnTo>
                    <a:pt x="120661" y="107096"/>
                  </a:lnTo>
                  <a:lnTo>
                    <a:pt x="133636" y="67307"/>
                  </a:lnTo>
                  <a:lnTo>
                    <a:pt x="132743" y="56328"/>
                  </a:lnTo>
                  <a:lnTo>
                    <a:pt x="114372" y="20664"/>
                  </a:lnTo>
                  <a:lnTo>
                    <a:pt x="77101" y="1395"/>
                  </a:lnTo>
                  <a:lnTo>
                    <a:pt x="61579" y="0"/>
                  </a:lnTo>
                  <a:close/>
                </a:path>
              </a:pathLst>
            </a:custGeom>
            <a:solidFill>
              <a:srgbClr val="36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382"/>
            <p:cNvSpPr/>
            <p:nvPr/>
          </p:nvSpPr>
          <p:spPr>
            <a:xfrm>
              <a:off x="4889010" y="47354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11188" y="0"/>
                  </a:moveTo>
                  <a:lnTo>
                    <a:pt x="104393" y="0"/>
                  </a:lnTo>
                  <a:lnTo>
                    <a:pt x="0" y="104394"/>
                  </a:lnTo>
                  <a:lnTo>
                    <a:pt x="0" y="111188"/>
                  </a:lnTo>
                  <a:lnTo>
                    <a:pt x="15366" y="126555"/>
                  </a:lnTo>
                  <a:lnTo>
                    <a:pt x="22148" y="126555"/>
                  </a:lnTo>
                  <a:lnTo>
                    <a:pt x="126555" y="22148"/>
                  </a:lnTo>
                  <a:lnTo>
                    <a:pt x="126555" y="15367"/>
                  </a:lnTo>
                  <a:lnTo>
                    <a:pt x="111188" y="0"/>
                  </a:lnTo>
                  <a:close/>
                </a:path>
              </a:pathLst>
            </a:custGeom>
            <a:solidFill>
              <a:srgbClr val="7687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383"/>
            <p:cNvSpPr/>
            <p:nvPr/>
          </p:nvSpPr>
          <p:spPr>
            <a:xfrm>
              <a:off x="4836858" y="4772419"/>
              <a:ext cx="90170" cy="90170"/>
            </a:xfrm>
            <a:custGeom>
              <a:avLst/>
              <a:gdLst/>
              <a:ahLst/>
              <a:cxnLst/>
              <a:rect l="l" t="t" r="r" b="b"/>
              <a:pathLst>
                <a:path w="90170" h="90170">
                  <a:moveTo>
                    <a:pt x="22161" y="0"/>
                  </a:moveTo>
                  <a:lnTo>
                    <a:pt x="15366" y="0"/>
                  </a:lnTo>
                  <a:lnTo>
                    <a:pt x="0" y="15367"/>
                  </a:lnTo>
                  <a:lnTo>
                    <a:pt x="0" y="22148"/>
                  </a:lnTo>
                  <a:lnTo>
                    <a:pt x="67436" y="89585"/>
                  </a:lnTo>
                  <a:lnTo>
                    <a:pt x="74231" y="89585"/>
                  </a:lnTo>
                  <a:lnTo>
                    <a:pt x="89585" y="74218"/>
                  </a:lnTo>
                  <a:lnTo>
                    <a:pt x="89585" y="67437"/>
                  </a:lnTo>
                  <a:lnTo>
                    <a:pt x="22161" y="0"/>
                  </a:lnTo>
                  <a:close/>
                </a:path>
              </a:pathLst>
            </a:custGeom>
            <a:solidFill>
              <a:srgbClr val="7687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9" name="Picture 2"/>
          <p:cNvPicPr>
            <a:picLocks noChangeAspect="1" noChangeArrowheads="1"/>
          </p:cNvPicPr>
          <p:nvPr/>
        </p:nvPicPr>
        <p:blipFill>
          <a:blip r:embed="rId7" cstate="print"/>
          <a:srcRect l="4295" t="3857" r="3354" b="15144"/>
          <a:stretch>
            <a:fillRect/>
          </a:stretch>
        </p:blipFill>
        <p:spPr bwMode="auto">
          <a:xfrm>
            <a:off x="2771800" y="4005064"/>
            <a:ext cx="1872208" cy="91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560840" cy="108012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Задачи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412776"/>
          <a:ext cx="903649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Диаграмма 26"/>
          <p:cNvGraphicFramePr/>
          <p:nvPr/>
        </p:nvGraphicFramePr>
        <p:xfrm>
          <a:off x="0" y="4954240"/>
          <a:ext cx="9144000" cy="190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8244408" y="5098256"/>
            <a:ext cx="7072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/>
              <a:t>30.09.2017</a:t>
            </a:r>
            <a:endParaRPr lang="ru-RU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125</Words>
  <Application>Microsoft Office PowerPoint</Application>
  <PresentationFormat>Экран (4:3)</PresentationFormat>
  <Paragraphs>51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Ход реализации проекта</vt:lpstr>
      <vt:lpstr>Участники проекта  «Местный дом культуры»  в 2017 году</vt:lpstr>
      <vt:lpstr>Задачи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GavrilovAnVl</cp:lastModifiedBy>
  <cp:revision>195</cp:revision>
  <dcterms:created xsi:type="dcterms:W3CDTF">2016-12-22T09:29:50Z</dcterms:created>
  <dcterms:modified xsi:type="dcterms:W3CDTF">2017-06-06T08:15:20Z</dcterms:modified>
</cp:coreProperties>
</file>