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312" r:id="rId2"/>
    <p:sldId id="372" r:id="rId3"/>
    <p:sldId id="403" r:id="rId4"/>
    <p:sldId id="411" r:id="rId5"/>
    <p:sldId id="413" r:id="rId6"/>
    <p:sldId id="393" r:id="rId7"/>
    <p:sldId id="415" r:id="rId8"/>
    <p:sldId id="416" r:id="rId9"/>
    <p:sldId id="397" r:id="rId10"/>
    <p:sldId id="387" r:id="rId11"/>
    <p:sldId id="417" r:id="rId12"/>
    <p:sldId id="357" r:id="rId13"/>
    <p:sldId id="365" r:id="rId14"/>
    <p:sldId id="362" r:id="rId15"/>
    <p:sldId id="405" r:id="rId16"/>
    <p:sldId id="406" r:id="rId17"/>
    <p:sldId id="364" r:id="rId18"/>
    <p:sldId id="367" r:id="rId19"/>
    <p:sldId id="291" r:id="rId20"/>
    <p:sldId id="408" r:id="rId21"/>
    <p:sldId id="414" r:id="rId22"/>
    <p:sldId id="410" r:id="rId23"/>
    <p:sldId id="418" r:id="rId24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FFFF66"/>
    <a:srgbClr val="66FF33"/>
    <a:srgbClr val="FFCCFF"/>
    <a:srgbClr val="F5E3EF"/>
    <a:srgbClr val="FFCC99"/>
    <a:srgbClr val="FF6699"/>
    <a:srgbClr val="FF9900"/>
    <a:srgbClr val="FF99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85538" autoAdjust="0"/>
  </p:normalViewPr>
  <p:slideViewPr>
    <p:cSldViewPr>
      <p:cViewPr>
        <p:scale>
          <a:sx n="100" d="100"/>
          <a:sy n="100" d="100"/>
        </p:scale>
        <p:origin x="-117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6.0346587926509501E-2"/>
          <c:y val="3.1159420289855091E-2"/>
          <c:w val="0.86023241469816525"/>
          <c:h val="0.8476488563929677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8.9384371508017726E-3"/>
                  <c:y val="-2.2727810432146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E-4CFD-BD58-2C3DCE8E32F5}"/>
                </c:ext>
              </c:extLst>
            </c:dLbl>
            <c:dLbl>
              <c:idx val="1"/>
              <c:layout>
                <c:manualLayout>
                  <c:x val="-6.279852394688549E-3"/>
                  <c:y val="-2.142231340800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E-4CFD-BD58-2C3DCE8E32F5}"/>
                </c:ext>
              </c:extLst>
            </c:dLbl>
            <c:dLbl>
              <c:idx val="2"/>
              <c:layout>
                <c:manualLayout>
                  <c:x val="-1.3415191912892081E-2"/>
                  <c:y val="-2.1367971609182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8E-4CFD-BD58-2C3DCE8E32F5}"/>
                </c:ext>
              </c:extLst>
            </c:dLbl>
            <c:dLbl>
              <c:idx val="3"/>
              <c:layout>
                <c:manualLayout>
                  <c:x val="-6.1728395061728504E-3"/>
                  <c:y val="-3.08663592698394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E-4CFD-BD58-2C3DCE8E32F5}"/>
                </c:ext>
              </c:extLst>
            </c:dLbl>
            <c:dLbl>
              <c:idx val="4"/>
              <c:layout>
                <c:manualLayout>
                  <c:x val="4.6296296296295834E-3"/>
                  <c:y val="-0.120659404418462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8E-4CFD-BD58-2C3DCE8E32F5}"/>
                </c:ext>
              </c:extLst>
            </c:dLbl>
            <c:dLbl>
              <c:idx val="5"/>
              <c:layout>
                <c:manualLayout>
                  <c:x val="3.0864197530865271E-3"/>
                  <c:y val="-3.3672391930733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8E-4CFD-BD58-2C3DCE8E32F5}"/>
                </c:ext>
              </c:extLst>
            </c:dLbl>
            <c:dLbl>
              <c:idx val="6"/>
              <c:layout>
                <c:manualLayout>
                  <c:x val="0"/>
                  <c:y val="-5.0508587896100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8E-4CFD-BD58-2C3DCE8E32F5}"/>
                </c:ext>
              </c:extLst>
            </c:dLbl>
            <c:dLbl>
              <c:idx val="7"/>
              <c:layout>
                <c:manualLayout>
                  <c:x val="3.0864197530865271E-3"/>
                  <c:y val="-4.20904899134201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8E-4CFD-BD58-2C3DCE8E32F5}"/>
                </c:ext>
              </c:extLst>
            </c:dLbl>
            <c:dLbl>
              <c:idx val="8"/>
              <c:layout>
                <c:manualLayout>
                  <c:x val="-7.7160493827164158E-3"/>
                  <c:y val="-1.4030163304472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8E-4CFD-BD58-2C3DCE8E3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Налог. и неналог. доходы</c:v>
                </c:pt>
                <c:pt idx="2">
                  <c:v>Безвозм.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677.7</c:v>
                </c:pt>
                <c:pt idx="1">
                  <c:v>163</c:v>
                </c:pt>
                <c:pt idx="2">
                  <c:v>514.79999999999995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8E-4CFD-BD58-2C3DCE8E3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4691406148488863E-2"/>
                  <c:y val="-2.06071864256406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8E-4CFD-BD58-2C3DCE8E32F5}"/>
                </c:ext>
              </c:extLst>
            </c:dLbl>
            <c:dLbl>
              <c:idx val="1"/>
              <c:layout>
                <c:manualLayout>
                  <c:x val="8.1438891920688206E-3"/>
                  <c:y val="-3.53981368526117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8E-4CFD-BD58-2C3DCE8E32F5}"/>
                </c:ext>
              </c:extLst>
            </c:dLbl>
            <c:dLbl>
              <c:idx val="2"/>
              <c:layout>
                <c:manualLayout>
                  <c:x val="2.5547023206257635E-2"/>
                  <c:y val="-2.31481276108092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8E-4CFD-BD58-2C3DCE8E32F5}"/>
                </c:ext>
              </c:extLst>
            </c:dLbl>
            <c:dLbl>
              <c:idx val="3"/>
              <c:layout>
                <c:manualLayout>
                  <c:x val="-1.543209876543261E-3"/>
                  <c:y val="-8.9793045148628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8E-4CFD-BD58-2C3DCE8E32F5}"/>
                </c:ext>
              </c:extLst>
            </c:dLbl>
            <c:dLbl>
              <c:idx val="4"/>
              <c:layout>
                <c:manualLayout>
                  <c:x val="2.3148148148148147E-2"/>
                  <c:y val="-0.15152576368830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8E-4CFD-BD58-2C3DCE8E32F5}"/>
                </c:ext>
              </c:extLst>
            </c:dLbl>
            <c:dLbl>
              <c:idx val="5"/>
              <c:layout>
                <c:manualLayout>
                  <c:x val="1.5432098765432481E-2"/>
                  <c:y val="-5.0508587896100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8E-4CFD-BD58-2C3DCE8E32F5}"/>
                </c:ext>
              </c:extLst>
            </c:dLbl>
            <c:dLbl>
              <c:idx val="6"/>
              <c:layout>
                <c:manualLayout>
                  <c:x val="0"/>
                  <c:y val="-6.73447838614677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8E-4CFD-BD58-2C3DCE8E32F5}"/>
                </c:ext>
              </c:extLst>
            </c:dLbl>
            <c:dLbl>
              <c:idx val="7"/>
              <c:layout>
                <c:manualLayout>
                  <c:x val="0"/>
                  <c:y val="-7.0150816522362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8E-4CFD-BD58-2C3DCE8E32F5}"/>
                </c:ext>
              </c:extLst>
            </c:dLbl>
            <c:dLbl>
              <c:idx val="8"/>
              <c:layout>
                <c:manualLayout>
                  <c:x val="1.0802469135802923E-2"/>
                  <c:y val="-5.892668587878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8E-4CFD-BD58-2C3DCE8E3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Налог. и неналог. доходы</c:v>
                </c:pt>
                <c:pt idx="2">
                  <c:v>Безвозм.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700</c:v>
                </c:pt>
                <c:pt idx="1">
                  <c:v>160.19999999999999</c:v>
                </c:pt>
                <c:pt idx="2">
                  <c:v>539.79999999999995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08E-4CFD-BD58-2C3DCE8E32F5}"/>
            </c:ext>
          </c:extLst>
        </c:ser>
        <c:shape val="cylinder"/>
        <c:axId val="125329792"/>
        <c:axId val="125331328"/>
        <c:axId val="125326208"/>
      </c:bar3DChart>
      <c:catAx>
        <c:axId val="12532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331328"/>
        <c:crosses val="autoZero"/>
        <c:auto val="1"/>
        <c:lblAlgn val="ctr"/>
        <c:lblOffset val="100"/>
      </c:catAx>
      <c:valAx>
        <c:axId val="125331328"/>
        <c:scaling>
          <c:orientation val="minMax"/>
          <c:max val="700"/>
          <c:min val="0"/>
        </c:scaling>
        <c:axPos val="l"/>
        <c:majorGridlines/>
        <c:numFmt formatCode="#,##0" sourceLinked="0"/>
        <c:tickLblPos val="nextTo"/>
        <c:spPr>
          <a:ln w="12700"/>
        </c:spPr>
        <c:txPr>
          <a:bodyPr/>
          <a:lstStyle/>
          <a:p>
            <a:pPr>
              <a:defRPr sz="12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329792"/>
        <c:crosses val="autoZero"/>
        <c:crossBetween val="between"/>
        <c:minorUnit val="20"/>
      </c:valAx>
      <c:serAx>
        <c:axId val="125326208"/>
        <c:scaling>
          <c:orientation val="minMax"/>
        </c:scaling>
        <c:delete val="1"/>
        <c:axPos val="b"/>
        <c:tickLblPos val="none"/>
        <c:crossAx val="125331328"/>
        <c:crosses val="autoZero"/>
      </c:serAx>
    </c:plotArea>
    <c:legend>
      <c:legendPos val="r"/>
      <c:layout>
        <c:manualLayout>
          <c:xMode val="edge"/>
          <c:yMode val="edge"/>
          <c:x val="0.89010511553702854"/>
          <c:y val="0.42227793894184362"/>
          <c:w val="0.10731776720979185"/>
          <c:h val="0.15893662748678244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7.4042638052596838E-2"/>
          <c:y val="2.8282440304718007E-2"/>
          <c:w val="0.80642632906180756"/>
          <c:h val="0.9027847128864996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6.4102564102564534E-3"/>
                  <c:y val="-3.809523809523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02-494D-8DCB-F3F835358AA6}"/>
                </c:ext>
              </c:extLst>
            </c:dLbl>
            <c:dLbl>
              <c:idx val="1"/>
              <c:layout>
                <c:manualLayout>
                  <c:x val="-3.2051282051282332E-3"/>
                  <c:y val="-3.57142857142857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2-494D-8DCB-F3F835358AA6}"/>
                </c:ext>
              </c:extLst>
            </c:dLbl>
            <c:dLbl>
              <c:idx val="2"/>
              <c:layout>
                <c:manualLayout>
                  <c:x val="-1.6025641025641025E-3"/>
                  <c:y val="-1.4285714285714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02-494D-8DCB-F3F83535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</c:v>
                </c:pt>
                <c:pt idx="1">
                  <c:v>Средства округа</c:v>
                </c:pt>
                <c:pt idx="2">
                  <c:v>Средства края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702.8</c:v>
                </c:pt>
                <c:pt idx="1">
                  <c:v>341.3</c:v>
                </c:pt>
                <c:pt idx="2">
                  <c:v>361.5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02-494D-8DCB-F3F835358A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846153846153848E-2"/>
                  <c:y val="-2.14285714285714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02-494D-8DCB-F3F835358AA6}"/>
                </c:ext>
              </c:extLst>
            </c:dLbl>
            <c:dLbl>
              <c:idx val="1"/>
              <c:layout>
                <c:manualLayout>
                  <c:x val="2.2435897435897866E-2"/>
                  <c:y val="-0.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2-494D-8DCB-F3F835358AA6}"/>
                </c:ext>
              </c:extLst>
            </c:dLbl>
            <c:dLbl>
              <c:idx val="2"/>
              <c:layout>
                <c:manualLayout>
                  <c:x val="4.4871794871794893E-2"/>
                  <c:y val="-3.809523809523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02-494D-8DCB-F3F83535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</c:v>
                </c:pt>
                <c:pt idx="1">
                  <c:v>Средства округа</c:v>
                </c:pt>
                <c:pt idx="2">
                  <c:v>Средства края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719.5</c:v>
                </c:pt>
                <c:pt idx="1">
                  <c:v>341.5</c:v>
                </c:pt>
                <c:pt idx="2" formatCode="0.0">
                  <c:v>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02-494D-8DCB-F3F835358AA6}"/>
            </c:ext>
          </c:extLst>
        </c:ser>
        <c:shape val="cylinder"/>
        <c:axId val="137831936"/>
        <c:axId val="137833472"/>
        <c:axId val="127300928"/>
      </c:bar3DChart>
      <c:catAx>
        <c:axId val="137831936"/>
        <c:scaling>
          <c:orientation val="minMax"/>
        </c:scaling>
        <c:axPos val="b"/>
        <c:numFmt formatCode="General" sourceLinked="0"/>
        <c:majorTickMark val="none"/>
        <c:tickLblPos val="none"/>
        <c:crossAx val="137833472"/>
        <c:crosses val="autoZero"/>
        <c:auto val="1"/>
        <c:lblAlgn val="ctr"/>
        <c:lblOffset val="100"/>
      </c:catAx>
      <c:valAx>
        <c:axId val="137833472"/>
        <c:scaling>
          <c:orientation val="minMax"/>
          <c:max val="700"/>
          <c:min val="0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7831936"/>
        <c:crosses val="autoZero"/>
        <c:crossBetween val="between"/>
        <c:majorUnit val="200"/>
      </c:valAx>
      <c:serAx>
        <c:axId val="127300928"/>
        <c:scaling>
          <c:orientation val="minMax"/>
        </c:scaling>
        <c:delete val="1"/>
        <c:axPos val="b"/>
        <c:majorTickMark val="none"/>
        <c:tickLblPos val="none"/>
        <c:crossAx val="137833472"/>
        <c:crosses val="autoZero"/>
      </c:ser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2.7615548056493348E-2"/>
          <c:y val="6.8194009995325933E-2"/>
          <c:w val="0.94718722659667565"/>
          <c:h val="0.93028480891108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7D-4FF7-BB27-48EE62B2799E}"/>
              </c:ext>
            </c:extLst>
          </c:dPt>
          <c:dPt>
            <c:idx val="1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7D-4FF7-BB27-48EE62B2799E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7D-4FF7-BB27-48EE62B2799E}"/>
              </c:ext>
            </c:extLst>
          </c:dPt>
          <c:dPt>
            <c:idx val="5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7D-4FF7-BB27-48EE62B2799E}"/>
              </c:ext>
            </c:extLst>
          </c:dPt>
          <c:dPt>
            <c:idx val="7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7D-4FF7-BB27-48EE62B2799E}"/>
              </c:ext>
            </c:extLst>
          </c:dPt>
          <c:dLbls>
            <c:dLbl>
              <c:idx val="0"/>
              <c:layout>
                <c:manualLayout>
                  <c:x val="-0.18411242746033074"/>
                  <c:y val="-0.20481543172488187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7D-4FF7-BB27-48EE62B2799E}"/>
                </c:ext>
              </c:extLst>
            </c:dLbl>
            <c:dLbl>
              <c:idx val="1"/>
              <c:layout>
                <c:manualLayout>
                  <c:x val="2.9051987767584275E-2"/>
                  <c:y val="-3.0675348273773901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7D-4FF7-BB27-48EE62B2799E}"/>
                </c:ext>
              </c:extLst>
            </c:dLbl>
            <c:dLbl>
              <c:idx val="2"/>
              <c:layout>
                <c:manualLayout>
                  <c:x val="4.8076923076923114E-2"/>
                  <c:y val="-0.159662224914193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7D-4FF7-BB27-48EE62B2799E}"/>
                </c:ext>
              </c:extLst>
            </c:dLbl>
            <c:dLbl>
              <c:idx val="3"/>
              <c:layout>
                <c:manualLayout>
                  <c:x val="0"/>
                  <c:y val="1.9449626488996567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7D-4FF7-BB27-48EE62B2799E}"/>
                </c:ext>
              </c:extLst>
            </c:dLbl>
            <c:dLbl>
              <c:idx val="4"/>
              <c:layout>
                <c:manualLayout>
                  <c:x val="-7.7686503129416737E-3"/>
                  <c:y val="-5.2095093882495593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67D-4FF7-BB27-48EE62B2799E}"/>
                </c:ext>
              </c:extLst>
            </c:dLbl>
            <c:dLbl>
              <c:idx val="5"/>
              <c:layout>
                <c:manualLayout>
                  <c:x val="4.7619047619047623E-2"/>
                  <c:y val="-3.9024390243902439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7D-4FF7-BB27-48EE62B2799E}"/>
                </c:ext>
              </c:extLst>
            </c:dLbl>
            <c:dLbl>
              <c:idx val="6"/>
              <c:layout>
                <c:manualLayout>
                  <c:x val="8.8888888888889767E-2"/>
                  <c:y val="-3.9136739005185335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7D-4FF7-BB27-48EE62B2799E}"/>
                </c:ext>
              </c:extLst>
            </c:dLbl>
            <c:dLbl>
              <c:idx val="7"/>
              <c:layout>
                <c:manualLayout>
                  <c:x val="1.4358974358974359E-2"/>
                  <c:y val="-5.3220674338784572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7D-4FF7-BB27-48EE62B2799E}"/>
                </c:ext>
              </c:extLst>
            </c:dLbl>
            <c:dLbl>
              <c:idx val="8"/>
              <c:layout>
                <c:manualLayout>
                  <c:x val="1.9242469691289083E-2"/>
                  <c:y val="4.14634146341475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РАСХОДЫ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ФИЗИЧЕСКАЯ КУЛЬТУРА И СПОРТ</c:v>
                </c:pt>
                <c:pt idx="5">
                  <c:v>КУЛЬТУРА </c:v>
                </c:pt>
                <c:pt idx="6">
                  <c:v>ЖКХ</c:v>
                </c:pt>
                <c:pt idx="7">
                  <c:v>НАЦИОНАЛЬНАЯ БЕЗОПАСНОСТЬ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309</c:v>
                </c:pt>
                <c:pt idx="1">
                  <c:v>26.6</c:v>
                </c:pt>
                <c:pt idx="2">
                  <c:v>98.5</c:v>
                </c:pt>
                <c:pt idx="3">
                  <c:v>78</c:v>
                </c:pt>
                <c:pt idx="4">
                  <c:v>23.8</c:v>
                </c:pt>
                <c:pt idx="5">
                  <c:v>46.3</c:v>
                </c:pt>
                <c:pt idx="6">
                  <c:v>105.3</c:v>
                </c:pt>
                <c:pt idx="7">
                  <c:v>13.6</c:v>
                </c:pt>
                <c:pt idx="8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7D-4FF7-BB27-48EE62B2799E}"/>
            </c:ext>
          </c:extLst>
        </c:ser>
      </c:pie3DChart>
      <c:spPr>
        <a:noFill/>
        <a:ln w="25392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0162947455446202E-2"/>
          <c:y val="8.8321503826106249E-2"/>
          <c:w val="0.97983705254456521"/>
          <c:h val="0.9116784961739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67E-4281-B8FA-3288E1804F28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7E-4281-B8FA-3288E1804F28}"/>
              </c:ext>
            </c:extLst>
          </c:dPt>
          <c:dLbls>
            <c:dLbl>
              <c:idx val="0"/>
              <c:layout>
                <c:manualLayout>
                  <c:x val="-0.14232846846726799"/>
                  <c:y val="1.5180030313112365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E-4281-B8FA-3288E1804F28}"/>
                </c:ext>
              </c:extLst>
            </c:dLbl>
            <c:dLbl>
              <c:idx val="1"/>
              <c:layout>
                <c:manualLayout>
                  <c:x val="-9.1706347883483474E-2"/>
                  <c:y val="-0.1450000000000001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</a:t>
                    </a:r>
                    <a:r>
                      <a:rPr lang="ru-RU" dirty="0" smtClean="0"/>
                      <a:t>емонт (средства</a:t>
                    </a:r>
                    <a:r>
                      <a:rPr lang="ru-RU" baseline="0" dirty="0" smtClean="0"/>
                      <a:t> округа)</a:t>
                    </a:r>
                    <a:endParaRPr lang="ru-RU" dirty="0" smtClean="0"/>
                  </a:p>
                  <a:p>
                    <a:r>
                      <a:rPr lang="ru-RU" dirty="0" smtClean="0"/>
                      <a:t>5 393,2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E-4281-B8FA-3288E1804F28}"/>
                </c:ext>
              </c:extLst>
            </c:dLbl>
            <c:dLbl>
              <c:idx val="2"/>
              <c:layout>
                <c:manualLayout>
                  <c:x val="0.14086794188829788"/>
                  <c:y val="-7.14435695538057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Ремонт </a:t>
                    </a:r>
                    <a:r>
                      <a:rPr lang="ru-RU" dirty="0"/>
                      <a:t>(краевые) </a:t>
                    </a:r>
                    <a:r>
                      <a:rPr lang="ru-RU" dirty="0" smtClean="0"/>
                      <a:t> 43 </a:t>
                    </a:r>
                    <a:r>
                      <a:rPr lang="ru-RU" dirty="0"/>
                      <a:t>633,5</a:t>
                    </a:r>
                  </a:p>
                </c:rich>
              </c:tx>
              <c:showVal val="1"/>
              <c:showCatName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</c:v>
                </c:pt>
                <c:pt idx="1">
                  <c:v>Ремонт (средства округа)</c:v>
                </c:pt>
                <c:pt idx="2">
                  <c:v>Ремонт (краевые)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38731.300000000003</c:v>
                </c:pt>
                <c:pt idx="1">
                  <c:v>5393.2</c:v>
                </c:pt>
                <c:pt idx="2">
                  <c:v>43633.5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7E-4281-B8FA-3288E1804F28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Физкультура и спорт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факт</c:v>
                </c:pt>
                <c:pt idx="1">
                  <c:v>2022 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3819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4-4F76-9E4E-0F40ECDE1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Газификация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0.13398692810457516"/>
                  <c:y val="-2.546296296296308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факт</c:v>
                </c:pt>
                <c:pt idx="1">
                  <c:v>2022 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14947</c:v>
                </c:pt>
                <c:pt idx="1">
                  <c:v>2729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C4-4F76-9E4E-0F40ECDE1F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Комплексн.развитие</c:v>
                </c:pt>
              </c:strCache>
            </c:strRef>
          </c:tx>
          <c:dLbls>
            <c:dLbl>
              <c:idx val="1"/>
              <c:layout>
                <c:manualLayout>
                  <c:x val="-7.0261437908496885E-2"/>
                  <c:y val="-2.546296296296298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факт</c:v>
                </c:pt>
                <c:pt idx="1">
                  <c:v>2022 факт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20147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C4-4F76-9E4E-0F40ECDE1F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объекты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4.5751633986928233E-2"/>
                  <c:y val="-7.175925925925925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факт</c:v>
                </c:pt>
                <c:pt idx="1">
                  <c:v>2022 факт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3985</c:v>
                </c:pt>
                <c:pt idx="1">
                  <c:v>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C4-4F76-9E4E-0F40ECDE1F72}"/>
            </c:ext>
          </c:extLst>
        </c:ser>
        <c:dLbls>
          <c:showVal val="1"/>
        </c:dLbls>
        <c:gapWidth val="75"/>
        <c:shape val="cylinder"/>
        <c:axId val="154141056"/>
        <c:axId val="154142592"/>
        <c:axId val="0"/>
      </c:bar3DChart>
      <c:catAx>
        <c:axId val="15414105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42592"/>
        <c:crosses val="autoZero"/>
        <c:auto val="1"/>
        <c:lblAlgn val="ctr"/>
        <c:lblOffset val="100"/>
      </c:catAx>
      <c:valAx>
        <c:axId val="154142592"/>
        <c:scaling>
          <c:orientation val="minMax"/>
          <c:max val="60000"/>
        </c:scaling>
        <c:axPos val="l"/>
        <c:numFmt formatCode="#,##0" sourceLinked="1"/>
        <c:majorTickMark val="none"/>
        <c:tickLblPos val="none"/>
        <c:crossAx val="1541410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1018452238924676E-2"/>
          <c:y val="0.17286036036036134"/>
          <c:w val="0.83796309552215054"/>
          <c:h val="0.8254504504504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chemeClr val="tx1">
                  <a:lumMod val="85000"/>
                  <a:lumOff val="15000"/>
                </a:schemeClr>
              </a:solidFill>
            </a:ln>
          </c:spPr>
          <c:explosion val="25"/>
          <c:dLbls>
            <c:dLbl>
              <c:idx val="0"/>
              <c:layout>
                <c:manualLayout>
                  <c:x val="1.9847567131031741E-2"/>
                  <c:y val="-0.125204830815067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Улучшение 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качества систем теплоснабжения (МП "Теплоплюс");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8951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eparator>; </c:separator>
            </c:dLbl>
            <c:dLbl>
              <c:idx val="1"/>
              <c:layout>
                <c:manualLayout>
                  <c:x val="4.3841962936451116E-2"/>
                  <c:y val="0.1126686319382498"/>
                </c:manualLayout>
              </c:layout>
              <c:showVal val="1"/>
              <c:showCatName val="1"/>
              <c:separator>; </c:separator>
            </c:dLbl>
            <c:dLbl>
              <c:idx val="2"/>
              <c:layout>
                <c:manualLayout>
                  <c:x val="-2.1743816113895018E-2"/>
                  <c:y val="0.10190081843217855"/>
                </c:manualLayout>
              </c:layout>
              <c:showVal val="1"/>
              <c:showCatName val="1"/>
              <c:separator>; </c:separator>
            </c:dLbl>
            <c:dLbl>
              <c:idx val="3"/>
              <c:layout>
                <c:manualLayout>
                  <c:x val="-6.7552692277102033E-2"/>
                  <c:y val="7.6454365618090825E-2"/>
                </c:manualLayout>
              </c:layout>
              <c:showVal val="1"/>
              <c:showCatName val="1"/>
              <c:separator>; </c:separator>
            </c:dLbl>
            <c:dLbl>
              <c:idx val="4"/>
              <c:layout>
                <c:manualLayout>
                  <c:x val="-2.1262493703438584E-4"/>
                  <c:y val="0"/>
                </c:manualLayout>
              </c:layout>
              <c:showVal val="1"/>
              <c:showCatName val="1"/>
              <c:separator>; </c:separator>
            </c:dLbl>
            <c:dLbl>
              <c:idx val="5"/>
              <c:layout>
                <c:manualLayout>
                  <c:x val="0.17276266603038259"/>
                  <c:y val="0"/>
                </c:manualLayout>
              </c:layout>
              <c:showVal val="1"/>
              <c:showCatName val="1"/>
              <c:separator>;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Улучшение качества систем теплоснабжения (МП "Теплоплюс")</c:v>
                </c:pt>
                <c:pt idx="1">
                  <c:v>Возмещ.расходов, связ-х с ремонтом мун.имущества (МП "Теплоплюс")</c:v>
                </c:pt>
                <c:pt idx="2">
                  <c:v>Субсидии АНО "Медиацентр "Мой район"</c:v>
                </c:pt>
                <c:pt idx="3">
                  <c:v>Сельхозтоваропроизводителям</c:v>
                </c:pt>
                <c:pt idx="4">
                  <c:v>Поддержка МиС предпринимательства</c:v>
                </c:pt>
                <c:pt idx="5">
                  <c:v>Возмещ.расходов по подвозу качеств.питьевой воды в нас.пункты с. Орда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8951</c:v>
                </c:pt>
                <c:pt idx="1">
                  <c:v>2831</c:v>
                </c:pt>
                <c:pt idx="2">
                  <c:v>1208</c:v>
                </c:pt>
                <c:pt idx="3">
                  <c:v>958</c:v>
                </c:pt>
                <c:pt idx="4">
                  <c:v>760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E0-47D4-9CF9-9EF071ED068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9FEEC-6578-4C39-8AC1-DBAE84901AD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513C4-F780-4431-8168-9FB0285A63F4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Думы ОМО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09.12.2021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261</a:t>
          </a:r>
          <a:endParaRPr lang="ru-RU" sz="1400" b="1" dirty="0">
            <a:solidFill>
              <a:schemeClr val="tx1"/>
            </a:solidFill>
          </a:endParaRPr>
        </a:p>
      </dgm:t>
    </dgm:pt>
    <dgm:pt modelId="{0124955E-F56F-478B-A030-7B848BF8E775}" type="parTrans" cxnId="{A6BE7952-8E7A-4509-AC01-DBD5D3E9829E}">
      <dgm:prSet/>
      <dgm:spPr/>
      <dgm:t>
        <a:bodyPr/>
        <a:lstStyle/>
        <a:p>
          <a:endParaRPr lang="ru-RU"/>
        </a:p>
      </dgm:t>
    </dgm:pt>
    <dgm:pt modelId="{31C2B4EA-ED57-4E35-9027-86B48C744867}" type="sibTrans" cxnId="{A6BE7952-8E7A-4509-AC01-DBD5D3E9829E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8C98D37-D476-446B-B5E2-42A31FAE01A6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28.01.2022 № 274</a:t>
          </a:r>
          <a:endParaRPr lang="ru-RU" sz="1600" b="1" dirty="0">
            <a:solidFill>
              <a:schemeClr val="tx1"/>
            </a:solidFill>
          </a:endParaRPr>
        </a:p>
      </dgm:t>
    </dgm:pt>
    <dgm:pt modelId="{7F58D5F9-53E6-4DDF-B8DF-7E42F91A9379}" type="parTrans" cxnId="{47A85A92-B484-4197-BE04-1C1FEA12FF60}">
      <dgm:prSet/>
      <dgm:spPr/>
      <dgm:t>
        <a:bodyPr/>
        <a:lstStyle/>
        <a:p>
          <a:endParaRPr lang="ru-RU"/>
        </a:p>
      </dgm:t>
    </dgm:pt>
    <dgm:pt modelId="{4371240E-BD18-4938-B62A-83EE12298673}" type="sibTrans" cxnId="{47A85A92-B484-4197-BE04-1C1FEA12FF6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008DDBC-0A24-4A92-9A82-A2959E03B556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25.02.2022 № 280</a:t>
          </a:r>
          <a:endParaRPr lang="ru-RU" sz="1600" b="1" dirty="0">
            <a:solidFill>
              <a:schemeClr val="tx1"/>
            </a:solidFill>
          </a:endParaRPr>
        </a:p>
      </dgm:t>
    </dgm:pt>
    <dgm:pt modelId="{DB55C29F-D395-4A43-9C7A-3361159B384F}" type="parTrans" cxnId="{81255F9D-D2E3-451B-93CC-0C21CECCF860}">
      <dgm:prSet/>
      <dgm:spPr/>
      <dgm:t>
        <a:bodyPr/>
        <a:lstStyle/>
        <a:p>
          <a:endParaRPr lang="ru-RU"/>
        </a:p>
      </dgm:t>
    </dgm:pt>
    <dgm:pt modelId="{943A1263-2ADC-40BB-B0CC-B4268CD148AB}" type="sibTrans" cxnId="{81255F9D-D2E3-451B-93CC-0C21CECCF86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322B309-1A6F-4DDF-97AD-E6B4298A01C0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25.03.2022 № 286</a:t>
          </a:r>
          <a:endParaRPr lang="ru-RU" sz="1600" b="1" dirty="0">
            <a:solidFill>
              <a:schemeClr val="tx1"/>
            </a:solidFill>
          </a:endParaRPr>
        </a:p>
      </dgm:t>
    </dgm:pt>
    <dgm:pt modelId="{F0899FC3-3BA2-4589-982A-02CBDCE0B75B}" type="parTrans" cxnId="{3E01D18F-997D-40CE-93D8-7978170990A9}">
      <dgm:prSet/>
      <dgm:spPr/>
      <dgm:t>
        <a:bodyPr/>
        <a:lstStyle/>
        <a:p>
          <a:endParaRPr lang="ru-RU"/>
        </a:p>
      </dgm:t>
    </dgm:pt>
    <dgm:pt modelId="{EC4097BB-E62E-4364-B8ED-0D0E34D42588}" type="sibTrans" cxnId="{3E01D18F-997D-40CE-93D8-7978170990A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48E56EF-15F0-4170-925D-19D23E66B990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06.04.2022 № 292</a:t>
          </a:r>
          <a:endParaRPr lang="ru-RU" sz="1600" b="1" dirty="0">
            <a:solidFill>
              <a:schemeClr val="tx1"/>
            </a:solidFill>
          </a:endParaRPr>
        </a:p>
      </dgm:t>
    </dgm:pt>
    <dgm:pt modelId="{73AC7F5B-F285-4370-8FE1-C1F8B26CB778}" type="parTrans" cxnId="{A04C3AA2-A12A-4356-BBAD-28AC26B12D6A}">
      <dgm:prSet/>
      <dgm:spPr/>
      <dgm:t>
        <a:bodyPr/>
        <a:lstStyle/>
        <a:p>
          <a:endParaRPr lang="ru-RU"/>
        </a:p>
      </dgm:t>
    </dgm:pt>
    <dgm:pt modelId="{FDA1EBEB-44D0-43DD-A5D8-161A117B4198}" type="sibTrans" cxnId="{A04C3AA2-A12A-4356-BBAD-28AC26B12D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89D55B5-0566-4076-A228-DC3A461E9E7B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29.04.2022 № 294</a:t>
          </a:r>
          <a:endParaRPr lang="ru-RU" sz="1600" b="1" dirty="0">
            <a:solidFill>
              <a:schemeClr val="tx1"/>
            </a:solidFill>
          </a:endParaRPr>
        </a:p>
      </dgm:t>
    </dgm:pt>
    <dgm:pt modelId="{89A9CB07-E900-49A5-98F9-DFC8778E1DE2}" type="parTrans" cxnId="{C4DCA1F3-146F-4CA7-90CA-37A08F2256BB}">
      <dgm:prSet/>
      <dgm:spPr/>
      <dgm:t>
        <a:bodyPr/>
        <a:lstStyle/>
        <a:p>
          <a:endParaRPr lang="ru-RU"/>
        </a:p>
      </dgm:t>
    </dgm:pt>
    <dgm:pt modelId="{CCBDF188-025C-444B-87BA-1DF971772E55}" type="sibTrans" cxnId="{C4DCA1F3-146F-4CA7-90CA-37A08F2256B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E8BE451-3600-492B-8F25-8CE965EFFA54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26.05.2022 № 304</a:t>
          </a:r>
          <a:endParaRPr lang="ru-RU" sz="1600" b="1" dirty="0">
            <a:solidFill>
              <a:schemeClr val="tx1"/>
            </a:solidFill>
          </a:endParaRPr>
        </a:p>
      </dgm:t>
    </dgm:pt>
    <dgm:pt modelId="{28C04BE5-A910-4FEE-AC38-AD035CFE1CF7}" type="parTrans" cxnId="{52F371B3-0868-4605-A34B-FCB8027F2EF1}">
      <dgm:prSet/>
      <dgm:spPr/>
      <dgm:t>
        <a:bodyPr/>
        <a:lstStyle/>
        <a:p>
          <a:endParaRPr lang="ru-RU"/>
        </a:p>
      </dgm:t>
    </dgm:pt>
    <dgm:pt modelId="{FA5117D9-1F41-42E9-822E-E43F4712CDA6}" type="sibTrans" cxnId="{52F371B3-0868-4605-A34B-FCB8027F2EF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32F059-A3B8-4FC5-BF68-F11A2B638D0E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23.06.2022 № 311</a:t>
          </a:r>
          <a:endParaRPr lang="ru-RU" sz="1600" b="1" dirty="0">
            <a:solidFill>
              <a:schemeClr val="tx1"/>
            </a:solidFill>
          </a:endParaRPr>
        </a:p>
      </dgm:t>
    </dgm:pt>
    <dgm:pt modelId="{422555F4-5972-4792-BC30-D68864C382EF}" type="parTrans" cxnId="{33E7F9C8-CFF2-42E7-9924-961A0E06E5D8}">
      <dgm:prSet/>
      <dgm:spPr/>
      <dgm:t>
        <a:bodyPr/>
        <a:lstStyle/>
        <a:p>
          <a:endParaRPr lang="ru-RU"/>
        </a:p>
      </dgm:t>
    </dgm:pt>
    <dgm:pt modelId="{182C06B9-4573-4A87-8D55-8FDBAB2ADCCA}" type="sibTrans" cxnId="{33E7F9C8-CFF2-42E7-9924-961A0E06E5D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8939C65-885B-46CE-B962-65E29F82E659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25.08.2022 № 322</a:t>
          </a:r>
          <a:endParaRPr lang="ru-RU" sz="1600" b="1" dirty="0">
            <a:solidFill>
              <a:schemeClr val="tx1"/>
            </a:solidFill>
          </a:endParaRPr>
        </a:p>
      </dgm:t>
    </dgm:pt>
    <dgm:pt modelId="{8D2A7565-C4BA-49AB-9B1E-7EB4E6607C57}" type="parTrans" cxnId="{EF1A1497-7E68-4681-92BA-8D403F8536F2}">
      <dgm:prSet/>
      <dgm:spPr/>
      <dgm:t>
        <a:bodyPr/>
        <a:lstStyle/>
        <a:p>
          <a:endParaRPr lang="ru-RU"/>
        </a:p>
      </dgm:t>
    </dgm:pt>
    <dgm:pt modelId="{14E988A3-770B-42C9-9A8D-F62E53C81DD4}" type="sibTrans" cxnId="{EF1A1497-7E68-4681-92BA-8D403F8536F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3AD7E30-B300-4820-8D46-26D01D43D408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12.09.2022 № 328</a:t>
          </a:r>
          <a:endParaRPr lang="ru-RU" sz="1600" b="1" dirty="0">
            <a:solidFill>
              <a:schemeClr val="tx1"/>
            </a:solidFill>
          </a:endParaRPr>
        </a:p>
      </dgm:t>
    </dgm:pt>
    <dgm:pt modelId="{84669E83-DC01-4A72-83E0-D28362587E3B}" type="parTrans" cxnId="{E6021AE6-3413-4255-8780-3E6724899AF6}">
      <dgm:prSet/>
      <dgm:spPr/>
      <dgm:t>
        <a:bodyPr/>
        <a:lstStyle/>
        <a:p>
          <a:endParaRPr lang="ru-RU"/>
        </a:p>
      </dgm:t>
    </dgm:pt>
    <dgm:pt modelId="{298F2453-F9DB-4093-A7A9-A608F4C36514}" type="sibTrans" cxnId="{E6021AE6-3413-4255-8780-3E6724899AF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39D7E6A-96D7-4864-A198-F814648ECD54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28.10.2022  № 331</a:t>
          </a:r>
          <a:endParaRPr lang="ru-RU" sz="1600" b="1" dirty="0">
            <a:solidFill>
              <a:schemeClr val="tx1"/>
            </a:solidFill>
          </a:endParaRPr>
        </a:p>
      </dgm:t>
    </dgm:pt>
    <dgm:pt modelId="{7DC8E610-7EBB-40B7-B26D-BE8BD8D69ED3}" type="parTrans" cxnId="{A0C9F38F-278A-4C91-9F1E-F2B1F85AC912}">
      <dgm:prSet/>
      <dgm:spPr/>
      <dgm:t>
        <a:bodyPr/>
        <a:lstStyle/>
        <a:p>
          <a:endParaRPr lang="ru-RU"/>
        </a:p>
      </dgm:t>
    </dgm:pt>
    <dgm:pt modelId="{36F3BDE5-F4F2-4D93-9A15-B655CC743B2C}" type="sibTrans" cxnId="{A0C9F38F-278A-4C91-9F1E-F2B1F85AC91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841FA30-951C-442C-83CC-87EAA475A596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24.11.2022  № 339</a:t>
          </a:r>
          <a:endParaRPr lang="ru-RU" sz="1600" b="1" dirty="0">
            <a:solidFill>
              <a:schemeClr val="tx1"/>
            </a:solidFill>
          </a:endParaRPr>
        </a:p>
      </dgm:t>
    </dgm:pt>
    <dgm:pt modelId="{B6AD30BD-AB5A-4B62-A383-6AA384583F5F}" type="parTrans" cxnId="{E1EC884C-3202-4348-8E23-B67DD1A6A084}">
      <dgm:prSet/>
      <dgm:spPr/>
      <dgm:t>
        <a:bodyPr/>
        <a:lstStyle/>
        <a:p>
          <a:endParaRPr lang="ru-RU"/>
        </a:p>
      </dgm:t>
    </dgm:pt>
    <dgm:pt modelId="{D2806B1C-324C-4BE5-9591-F2F7AE07A6F4}" type="sibTrans" cxnId="{E1EC884C-3202-4348-8E23-B67DD1A6A08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065834C-5A70-4043-9708-A9EB8B691E69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22.12.2022  № 344</a:t>
          </a:r>
          <a:endParaRPr lang="ru-RU" sz="1600" b="1" dirty="0">
            <a:solidFill>
              <a:schemeClr val="tx1"/>
            </a:solidFill>
          </a:endParaRPr>
        </a:p>
      </dgm:t>
    </dgm:pt>
    <dgm:pt modelId="{036F9731-490C-449B-9DC5-2559436CB940}" type="parTrans" cxnId="{5D74D9FE-F54E-40C6-A7D7-65FE8B855EF7}">
      <dgm:prSet/>
      <dgm:spPr/>
      <dgm:t>
        <a:bodyPr/>
        <a:lstStyle/>
        <a:p>
          <a:endParaRPr lang="ru-RU"/>
        </a:p>
      </dgm:t>
    </dgm:pt>
    <dgm:pt modelId="{A0C0D380-7C44-4593-B841-0705CBEE36D8}" type="sibTrans" cxnId="{5D74D9FE-F54E-40C6-A7D7-65FE8B855EF7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98293F84-AB48-4DC0-BA7F-C8A1D1E716E9}" type="pres">
      <dgm:prSet presAssocID="{FE69FEEC-6578-4C39-8AC1-DBAE84901AD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10A5A62-F29B-4459-AA24-780932816CFE}" type="pres">
      <dgm:prSet presAssocID="{073513C4-F780-4431-8168-9FB0285A63F4}" presName="compNode" presStyleCnt="0"/>
      <dgm:spPr/>
    </dgm:pt>
    <dgm:pt modelId="{20BA12E8-4942-45F3-9A38-D961A8F92C8A}" type="pres">
      <dgm:prSet presAssocID="{073513C4-F780-4431-8168-9FB0285A63F4}" presName="dummyConnPt" presStyleCnt="0"/>
      <dgm:spPr/>
    </dgm:pt>
    <dgm:pt modelId="{BCEE4F51-5AC5-464E-930F-90BB515E6EDB}" type="pres">
      <dgm:prSet presAssocID="{073513C4-F780-4431-8168-9FB0285A63F4}" presName="node" presStyleLbl="node1" presStyleIdx="0" presStyleCnt="13" custLinFactNeighborX="-256" custLinFactNeighborY="-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BACE8-EF5C-417B-BDBC-1FF7CCADA984}" type="pres">
      <dgm:prSet presAssocID="{31C2B4EA-ED57-4E35-9027-86B48C744867}" presName="sibTrans" presStyleLbl="bgSibTrans2D1" presStyleIdx="0" presStyleCnt="12"/>
      <dgm:spPr/>
      <dgm:t>
        <a:bodyPr/>
        <a:lstStyle/>
        <a:p>
          <a:endParaRPr lang="ru-RU"/>
        </a:p>
      </dgm:t>
    </dgm:pt>
    <dgm:pt modelId="{DA8B2694-88E4-4659-A1F2-A8CCFFADBD01}" type="pres">
      <dgm:prSet presAssocID="{98C98D37-D476-446B-B5E2-42A31FAE01A6}" presName="compNode" presStyleCnt="0"/>
      <dgm:spPr/>
    </dgm:pt>
    <dgm:pt modelId="{E8C6513D-0A51-4E99-A441-45B8C0BC4802}" type="pres">
      <dgm:prSet presAssocID="{98C98D37-D476-446B-B5E2-42A31FAE01A6}" presName="dummyConnPt" presStyleCnt="0"/>
      <dgm:spPr/>
    </dgm:pt>
    <dgm:pt modelId="{B977FE31-FB3D-4E46-8E07-9E5938B6263D}" type="pres">
      <dgm:prSet presAssocID="{98C98D37-D476-446B-B5E2-42A31FAE01A6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EBBB-6E0C-443B-8B83-D077BC6C5A1C}" type="pres">
      <dgm:prSet presAssocID="{4371240E-BD18-4938-B62A-83EE12298673}" presName="sibTrans" presStyleLbl="bgSibTrans2D1" presStyleIdx="1" presStyleCnt="12"/>
      <dgm:spPr/>
      <dgm:t>
        <a:bodyPr/>
        <a:lstStyle/>
        <a:p>
          <a:endParaRPr lang="ru-RU"/>
        </a:p>
      </dgm:t>
    </dgm:pt>
    <dgm:pt modelId="{E3FCAF58-D174-4B14-B2F4-3EBDDC6A8ACF}" type="pres">
      <dgm:prSet presAssocID="{C008DDBC-0A24-4A92-9A82-A2959E03B556}" presName="compNode" presStyleCnt="0"/>
      <dgm:spPr/>
    </dgm:pt>
    <dgm:pt modelId="{F2C0A470-7DCB-46AF-B4FE-140C1FFD8859}" type="pres">
      <dgm:prSet presAssocID="{C008DDBC-0A24-4A92-9A82-A2959E03B556}" presName="dummyConnPt" presStyleCnt="0"/>
      <dgm:spPr/>
    </dgm:pt>
    <dgm:pt modelId="{5A618CE6-2280-4156-ABAF-C05060C5A927}" type="pres">
      <dgm:prSet presAssocID="{C008DDBC-0A24-4A92-9A82-A2959E03B556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C9A8-A6FF-4C96-B7E2-CF87E3F43F47}" type="pres">
      <dgm:prSet presAssocID="{943A1263-2ADC-40BB-B0CC-B4268CD148AB}" presName="sibTrans" presStyleLbl="bgSibTrans2D1" presStyleIdx="2" presStyleCnt="12"/>
      <dgm:spPr/>
      <dgm:t>
        <a:bodyPr/>
        <a:lstStyle/>
        <a:p>
          <a:endParaRPr lang="ru-RU"/>
        </a:p>
      </dgm:t>
    </dgm:pt>
    <dgm:pt modelId="{58B8B5F0-7CAE-4C57-8C3D-F15E43539E25}" type="pres">
      <dgm:prSet presAssocID="{4322B309-1A6F-4DDF-97AD-E6B4298A01C0}" presName="compNode" presStyleCnt="0"/>
      <dgm:spPr/>
    </dgm:pt>
    <dgm:pt modelId="{46098A46-D089-4847-8A86-2BA744ED20FF}" type="pres">
      <dgm:prSet presAssocID="{4322B309-1A6F-4DDF-97AD-E6B4298A01C0}" presName="dummyConnPt" presStyleCnt="0"/>
      <dgm:spPr/>
    </dgm:pt>
    <dgm:pt modelId="{266522DB-A82C-4E06-942A-242523AB848A}" type="pres">
      <dgm:prSet presAssocID="{4322B309-1A6F-4DDF-97AD-E6B4298A01C0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F9AA-712B-4174-93DD-BD26886655D3}" type="pres">
      <dgm:prSet presAssocID="{EC4097BB-E62E-4364-B8ED-0D0E34D42588}" presName="sibTrans" presStyleLbl="bgSibTrans2D1" presStyleIdx="3" presStyleCnt="12"/>
      <dgm:spPr/>
      <dgm:t>
        <a:bodyPr/>
        <a:lstStyle/>
        <a:p>
          <a:endParaRPr lang="ru-RU"/>
        </a:p>
      </dgm:t>
    </dgm:pt>
    <dgm:pt modelId="{1596417E-7928-42F2-ADA1-D973E66ED7AE}" type="pres">
      <dgm:prSet presAssocID="{848E56EF-15F0-4170-925D-19D23E66B990}" presName="compNode" presStyleCnt="0"/>
      <dgm:spPr/>
    </dgm:pt>
    <dgm:pt modelId="{36F75411-A1FB-4481-9D61-7367D7C391B3}" type="pres">
      <dgm:prSet presAssocID="{848E56EF-15F0-4170-925D-19D23E66B990}" presName="dummyConnPt" presStyleCnt="0"/>
      <dgm:spPr/>
    </dgm:pt>
    <dgm:pt modelId="{BAC47611-A9B1-473D-B2DE-BE0115BEC464}" type="pres">
      <dgm:prSet presAssocID="{848E56EF-15F0-4170-925D-19D23E66B99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CD94F-2209-4EA1-80FB-645EECFD41E0}" type="pres">
      <dgm:prSet presAssocID="{FDA1EBEB-44D0-43DD-A5D8-161A117B4198}" presName="sibTrans" presStyleLbl="bgSibTrans2D1" presStyleIdx="4" presStyleCnt="12"/>
      <dgm:spPr/>
      <dgm:t>
        <a:bodyPr/>
        <a:lstStyle/>
        <a:p>
          <a:endParaRPr lang="ru-RU"/>
        </a:p>
      </dgm:t>
    </dgm:pt>
    <dgm:pt modelId="{5CFB7B6D-BFDE-4BD5-93C0-D4F2362B0B9D}" type="pres">
      <dgm:prSet presAssocID="{589D55B5-0566-4076-A228-DC3A461E9E7B}" presName="compNode" presStyleCnt="0"/>
      <dgm:spPr/>
    </dgm:pt>
    <dgm:pt modelId="{6958D734-9123-48DA-B669-D4FB717CCC4D}" type="pres">
      <dgm:prSet presAssocID="{589D55B5-0566-4076-A228-DC3A461E9E7B}" presName="dummyConnPt" presStyleCnt="0"/>
      <dgm:spPr/>
    </dgm:pt>
    <dgm:pt modelId="{0E22D38E-4808-43C3-A056-8208A23519FF}" type="pres">
      <dgm:prSet presAssocID="{589D55B5-0566-4076-A228-DC3A461E9E7B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A3F25-1194-49A9-9FF1-D8B608618C4A}" type="pres">
      <dgm:prSet presAssocID="{CCBDF188-025C-444B-87BA-1DF971772E55}" presName="sibTrans" presStyleLbl="bgSibTrans2D1" presStyleIdx="5" presStyleCnt="12"/>
      <dgm:spPr/>
      <dgm:t>
        <a:bodyPr/>
        <a:lstStyle/>
        <a:p>
          <a:endParaRPr lang="ru-RU"/>
        </a:p>
      </dgm:t>
    </dgm:pt>
    <dgm:pt modelId="{07ABF2AF-6EEE-4EFF-B924-7B45D0C4D3D9}" type="pres">
      <dgm:prSet presAssocID="{CE8BE451-3600-492B-8F25-8CE965EFFA54}" presName="compNode" presStyleCnt="0"/>
      <dgm:spPr/>
    </dgm:pt>
    <dgm:pt modelId="{0AB6D228-1204-4B1B-A7DB-AD8B9E904B60}" type="pres">
      <dgm:prSet presAssocID="{CE8BE451-3600-492B-8F25-8CE965EFFA54}" presName="dummyConnPt" presStyleCnt="0"/>
      <dgm:spPr/>
    </dgm:pt>
    <dgm:pt modelId="{E811F220-D012-408D-9737-68D31CA399E6}" type="pres">
      <dgm:prSet presAssocID="{CE8BE451-3600-492B-8F25-8CE965EFFA54}" presName="node" presStyleLbl="node1" presStyleIdx="6" presStyleCnt="13" custLinFactNeighborY="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F7F45-0F13-474A-B46E-5E938A4E93FE}" type="pres">
      <dgm:prSet presAssocID="{FA5117D9-1F41-42E9-822E-E43F4712CDA6}" presName="sibTrans" presStyleLbl="bgSibTrans2D1" presStyleIdx="6" presStyleCnt="12"/>
      <dgm:spPr/>
      <dgm:t>
        <a:bodyPr/>
        <a:lstStyle/>
        <a:p>
          <a:endParaRPr lang="ru-RU"/>
        </a:p>
      </dgm:t>
    </dgm:pt>
    <dgm:pt modelId="{53EB1E42-111A-4BC9-A6A2-DE4423F52A24}" type="pres">
      <dgm:prSet presAssocID="{9F32F059-A3B8-4FC5-BF68-F11A2B638D0E}" presName="compNode" presStyleCnt="0"/>
      <dgm:spPr/>
    </dgm:pt>
    <dgm:pt modelId="{B39ADC9C-8D03-44FB-94A2-8A8CCE049549}" type="pres">
      <dgm:prSet presAssocID="{9F32F059-A3B8-4FC5-BF68-F11A2B638D0E}" presName="dummyConnPt" presStyleCnt="0"/>
      <dgm:spPr/>
    </dgm:pt>
    <dgm:pt modelId="{E6A6A3DF-9A4C-4488-9A8F-12602C4EE0B0}" type="pres">
      <dgm:prSet presAssocID="{9F32F059-A3B8-4FC5-BF68-F11A2B638D0E}" presName="node" presStyleLbl="node1" presStyleIdx="7" presStyleCnt="13" custLinFactX="30276" custLinFactY="2569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A0F72-AA01-4323-AF4E-72E09CA7C43E}" type="pres">
      <dgm:prSet presAssocID="{182C06B9-4573-4A87-8D55-8FDBAB2ADCCA}" presName="sibTrans" presStyleLbl="bgSibTrans2D1" presStyleIdx="7" presStyleCnt="12"/>
      <dgm:spPr/>
      <dgm:t>
        <a:bodyPr/>
        <a:lstStyle/>
        <a:p>
          <a:endParaRPr lang="ru-RU"/>
        </a:p>
      </dgm:t>
    </dgm:pt>
    <dgm:pt modelId="{205783DF-3EA8-4D10-9913-5D6A94ED948B}" type="pres">
      <dgm:prSet presAssocID="{88939C65-885B-46CE-B962-65E29F82E659}" presName="compNode" presStyleCnt="0"/>
      <dgm:spPr/>
    </dgm:pt>
    <dgm:pt modelId="{8968CC2E-B056-4DFC-9D4A-4D25C2860D70}" type="pres">
      <dgm:prSet presAssocID="{88939C65-885B-46CE-B962-65E29F82E659}" presName="dummyConnPt" presStyleCnt="0"/>
      <dgm:spPr/>
    </dgm:pt>
    <dgm:pt modelId="{24E0EE8E-91F6-4FA0-BE2E-6B4463B119B6}" type="pres">
      <dgm:prSet presAssocID="{88939C65-885B-46CE-B962-65E29F82E659}" presName="node" presStyleLbl="node1" presStyleIdx="8" presStyleCnt="13" custLinFactY="100000" custLinFactNeighborX="-2724" custLinFactNeighborY="15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5EE5D-7109-4D5C-BF18-97C7F051C1BD}" type="pres">
      <dgm:prSet presAssocID="{14E988A3-770B-42C9-9A8D-F62E53C81DD4}" presName="sibTrans" presStyleLbl="bgSibTrans2D1" presStyleIdx="8" presStyleCnt="12"/>
      <dgm:spPr/>
      <dgm:t>
        <a:bodyPr/>
        <a:lstStyle/>
        <a:p>
          <a:endParaRPr lang="ru-RU"/>
        </a:p>
      </dgm:t>
    </dgm:pt>
    <dgm:pt modelId="{82D34760-FC1E-443B-8766-AAEA396AB718}" type="pres">
      <dgm:prSet presAssocID="{53AD7E30-B300-4820-8D46-26D01D43D408}" presName="compNode" presStyleCnt="0"/>
      <dgm:spPr/>
    </dgm:pt>
    <dgm:pt modelId="{4DB2B023-67ED-42B7-B915-F9FF7F8A3A34}" type="pres">
      <dgm:prSet presAssocID="{53AD7E30-B300-4820-8D46-26D01D43D408}" presName="dummyConnPt" presStyleCnt="0"/>
      <dgm:spPr/>
    </dgm:pt>
    <dgm:pt modelId="{A05ED831-973C-40C9-90E3-7140D52839E0}" type="pres">
      <dgm:prSet presAssocID="{53AD7E30-B300-4820-8D46-26D01D43D408}" presName="node" presStyleLbl="node1" presStyleIdx="9" presStyleCnt="13" custLinFactY="100000" custLinFactNeighborX="-2724" custLinFactNeighborY="148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951D-598A-4F17-BB17-F4364610C36C}" type="pres">
      <dgm:prSet presAssocID="{298F2453-F9DB-4093-A7A9-A608F4C36514}" presName="sibTrans" presStyleLbl="bgSibTrans2D1" presStyleIdx="9" presStyleCnt="12"/>
      <dgm:spPr/>
      <dgm:t>
        <a:bodyPr/>
        <a:lstStyle/>
        <a:p>
          <a:endParaRPr lang="ru-RU"/>
        </a:p>
      </dgm:t>
    </dgm:pt>
    <dgm:pt modelId="{39C1F353-8CEF-491F-9123-D8EEDB800D94}" type="pres">
      <dgm:prSet presAssocID="{439D7E6A-96D7-4864-A198-F814648ECD54}" presName="compNode" presStyleCnt="0"/>
      <dgm:spPr/>
    </dgm:pt>
    <dgm:pt modelId="{4BA7A900-819E-480C-9FF7-B5FBC9F8877B}" type="pres">
      <dgm:prSet presAssocID="{439D7E6A-96D7-4864-A198-F814648ECD54}" presName="dummyConnPt" presStyleCnt="0"/>
      <dgm:spPr/>
    </dgm:pt>
    <dgm:pt modelId="{D28605F5-6BA0-4C9F-95F7-B3EE6DB23E68}" type="pres">
      <dgm:prSet presAssocID="{439D7E6A-96D7-4864-A198-F814648ECD54}" presName="node" presStyleLbl="node1" presStyleIdx="10" presStyleCnt="13" custLinFactX="26646" custLinFactY="2325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2164-5977-4563-B192-F2570E36478E}" type="pres">
      <dgm:prSet presAssocID="{36F3BDE5-F4F2-4D93-9A15-B655CC743B2C}" presName="sibTrans" presStyleLbl="bgSibTrans2D1" presStyleIdx="10" presStyleCnt="12"/>
      <dgm:spPr/>
      <dgm:t>
        <a:bodyPr/>
        <a:lstStyle/>
        <a:p>
          <a:endParaRPr lang="ru-RU"/>
        </a:p>
      </dgm:t>
    </dgm:pt>
    <dgm:pt modelId="{E5643BD1-3F95-4686-B6E4-64655377A6FA}" type="pres">
      <dgm:prSet presAssocID="{A841FA30-951C-442C-83CC-87EAA475A596}" presName="compNode" presStyleCnt="0"/>
      <dgm:spPr/>
    </dgm:pt>
    <dgm:pt modelId="{F684EFDE-ED3A-42C9-8251-5D3B10B9A1F0}" type="pres">
      <dgm:prSet presAssocID="{A841FA30-951C-442C-83CC-87EAA475A596}" presName="dummyConnPt" presStyleCnt="0"/>
      <dgm:spPr/>
    </dgm:pt>
    <dgm:pt modelId="{26C607BF-0A93-415E-A050-FAC4B0FE507C}" type="pres">
      <dgm:prSet presAssocID="{A841FA30-951C-442C-83CC-87EAA475A596}" presName="node" presStyleLbl="node1" presStyleIdx="11" presStyleCnt="13" custLinFactX="26646" custLinFactY="-215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49F69-DFF2-4711-83BA-F3F14BD40CD1}" type="pres">
      <dgm:prSet presAssocID="{D2806B1C-324C-4BE5-9591-F2F7AE07A6F4}" presName="sibTrans" presStyleLbl="bgSibTrans2D1" presStyleIdx="11" presStyleCnt="12"/>
      <dgm:spPr/>
      <dgm:t>
        <a:bodyPr/>
        <a:lstStyle/>
        <a:p>
          <a:endParaRPr lang="ru-RU"/>
        </a:p>
      </dgm:t>
    </dgm:pt>
    <dgm:pt modelId="{D7EDC2D3-0DB2-4C7D-B4EE-39BB6EA38557}" type="pres">
      <dgm:prSet presAssocID="{5065834C-5A70-4043-9708-A9EB8B691E69}" presName="compNode" presStyleCnt="0"/>
      <dgm:spPr/>
    </dgm:pt>
    <dgm:pt modelId="{2810F71C-E3F1-4F25-BD00-FF2677D24F4D}" type="pres">
      <dgm:prSet presAssocID="{5065834C-5A70-4043-9708-A9EB8B691E69}" presName="dummyConnPt" presStyleCnt="0"/>
      <dgm:spPr/>
    </dgm:pt>
    <dgm:pt modelId="{F7B1A095-6E81-497C-81C5-484E09FED3BD}" type="pres">
      <dgm:prSet presAssocID="{5065834C-5A70-4043-9708-A9EB8B691E69}" presName="node" presStyleLbl="node1" presStyleIdx="12" presStyleCnt="13" custLinFactY="-100000" custLinFactNeighborX="-6354" custLinFactNeighborY="-14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11CF9-C11A-4F85-93E8-F3EA7BF7FD6C}" type="presOf" srcId="{FDA1EBEB-44D0-43DD-A5D8-161A117B4198}" destId="{A95CD94F-2209-4EA1-80FB-645EECFD41E0}" srcOrd="0" destOrd="0" presId="urn:microsoft.com/office/officeart/2005/8/layout/bProcess4"/>
    <dgm:cxn modelId="{F9A70A21-A218-4932-86FD-575B901D07A2}" type="presOf" srcId="{4322B309-1A6F-4DDF-97AD-E6B4298A01C0}" destId="{266522DB-A82C-4E06-942A-242523AB848A}" srcOrd="0" destOrd="0" presId="urn:microsoft.com/office/officeart/2005/8/layout/bProcess4"/>
    <dgm:cxn modelId="{4F24266C-85B1-408F-8229-9DBCE5954682}" type="presOf" srcId="{98C98D37-D476-446B-B5E2-42A31FAE01A6}" destId="{B977FE31-FB3D-4E46-8E07-9E5938B6263D}" srcOrd="0" destOrd="0" presId="urn:microsoft.com/office/officeart/2005/8/layout/bProcess4"/>
    <dgm:cxn modelId="{81255F9D-D2E3-451B-93CC-0C21CECCF860}" srcId="{FE69FEEC-6578-4C39-8AC1-DBAE84901ADB}" destId="{C008DDBC-0A24-4A92-9A82-A2959E03B556}" srcOrd="2" destOrd="0" parTransId="{DB55C29F-D395-4A43-9C7A-3361159B384F}" sibTransId="{943A1263-2ADC-40BB-B0CC-B4268CD148AB}"/>
    <dgm:cxn modelId="{A1958EEF-918D-4E83-868F-60EDBD9749AC}" type="presOf" srcId="{589D55B5-0566-4076-A228-DC3A461E9E7B}" destId="{0E22D38E-4808-43C3-A056-8208A23519FF}" srcOrd="0" destOrd="0" presId="urn:microsoft.com/office/officeart/2005/8/layout/bProcess4"/>
    <dgm:cxn modelId="{A04C3AA2-A12A-4356-BBAD-28AC26B12D6A}" srcId="{FE69FEEC-6578-4C39-8AC1-DBAE84901ADB}" destId="{848E56EF-15F0-4170-925D-19D23E66B990}" srcOrd="4" destOrd="0" parTransId="{73AC7F5B-F285-4370-8FE1-C1F8B26CB778}" sibTransId="{FDA1EBEB-44D0-43DD-A5D8-161A117B4198}"/>
    <dgm:cxn modelId="{AD3CC7B8-80EF-4CBA-9A02-352638DA80B3}" type="presOf" srcId="{943A1263-2ADC-40BB-B0CC-B4268CD148AB}" destId="{B9F2C9A8-A6FF-4C96-B7E2-CF87E3F43F47}" srcOrd="0" destOrd="0" presId="urn:microsoft.com/office/officeart/2005/8/layout/bProcess4"/>
    <dgm:cxn modelId="{E1EC884C-3202-4348-8E23-B67DD1A6A084}" srcId="{FE69FEEC-6578-4C39-8AC1-DBAE84901ADB}" destId="{A841FA30-951C-442C-83CC-87EAA475A596}" srcOrd="11" destOrd="0" parTransId="{B6AD30BD-AB5A-4B62-A383-6AA384583F5F}" sibTransId="{D2806B1C-324C-4BE5-9591-F2F7AE07A6F4}"/>
    <dgm:cxn modelId="{52F371B3-0868-4605-A34B-FCB8027F2EF1}" srcId="{FE69FEEC-6578-4C39-8AC1-DBAE84901ADB}" destId="{CE8BE451-3600-492B-8F25-8CE965EFFA54}" srcOrd="6" destOrd="0" parTransId="{28C04BE5-A910-4FEE-AC38-AD035CFE1CF7}" sibTransId="{FA5117D9-1F41-42E9-822E-E43F4712CDA6}"/>
    <dgm:cxn modelId="{2E0B6766-50CF-4F68-8877-EF855747FE05}" type="presOf" srcId="{31C2B4EA-ED57-4E35-9027-86B48C744867}" destId="{BC9BACE8-EF5C-417B-BDBC-1FF7CCADA984}" srcOrd="0" destOrd="0" presId="urn:microsoft.com/office/officeart/2005/8/layout/bProcess4"/>
    <dgm:cxn modelId="{8AA90B80-8494-4446-B623-280CB423DD6A}" type="presOf" srcId="{D2806B1C-324C-4BE5-9591-F2F7AE07A6F4}" destId="{B5449F69-DFF2-4711-83BA-F3F14BD40CD1}" srcOrd="0" destOrd="0" presId="urn:microsoft.com/office/officeart/2005/8/layout/bProcess4"/>
    <dgm:cxn modelId="{560A362A-DAB1-452C-8C57-245A935175CE}" type="presOf" srcId="{FE69FEEC-6578-4C39-8AC1-DBAE84901ADB}" destId="{98293F84-AB48-4DC0-BA7F-C8A1D1E716E9}" srcOrd="0" destOrd="0" presId="urn:microsoft.com/office/officeart/2005/8/layout/bProcess4"/>
    <dgm:cxn modelId="{2BEEE49D-F8BF-46E1-A9A1-A6321F24EFDF}" type="presOf" srcId="{073513C4-F780-4431-8168-9FB0285A63F4}" destId="{BCEE4F51-5AC5-464E-930F-90BB515E6EDB}" srcOrd="0" destOrd="0" presId="urn:microsoft.com/office/officeart/2005/8/layout/bProcess4"/>
    <dgm:cxn modelId="{71369BA0-1033-45E8-B842-13655A899AB5}" type="presOf" srcId="{848E56EF-15F0-4170-925D-19D23E66B990}" destId="{BAC47611-A9B1-473D-B2DE-BE0115BEC464}" srcOrd="0" destOrd="0" presId="urn:microsoft.com/office/officeart/2005/8/layout/bProcess4"/>
    <dgm:cxn modelId="{C4DCA1F3-146F-4CA7-90CA-37A08F2256BB}" srcId="{FE69FEEC-6578-4C39-8AC1-DBAE84901ADB}" destId="{589D55B5-0566-4076-A228-DC3A461E9E7B}" srcOrd="5" destOrd="0" parTransId="{89A9CB07-E900-49A5-98F9-DFC8778E1DE2}" sibTransId="{CCBDF188-025C-444B-87BA-1DF971772E55}"/>
    <dgm:cxn modelId="{5D74D9FE-F54E-40C6-A7D7-65FE8B855EF7}" srcId="{FE69FEEC-6578-4C39-8AC1-DBAE84901ADB}" destId="{5065834C-5A70-4043-9708-A9EB8B691E69}" srcOrd="12" destOrd="0" parTransId="{036F9731-490C-449B-9DC5-2559436CB940}" sibTransId="{A0C0D380-7C44-4593-B841-0705CBEE36D8}"/>
    <dgm:cxn modelId="{5746E616-6F22-4FBC-895E-D0FFD22F00F3}" type="presOf" srcId="{53AD7E30-B300-4820-8D46-26D01D43D408}" destId="{A05ED831-973C-40C9-90E3-7140D52839E0}" srcOrd="0" destOrd="0" presId="urn:microsoft.com/office/officeart/2005/8/layout/bProcess4"/>
    <dgm:cxn modelId="{02940004-02CF-43DE-83FC-E7E18B063CB8}" type="presOf" srcId="{182C06B9-4573-4A87-8D55-8FDBAB2ADCCA}" destId="{EB9A0F72-AA01-4323-AF4E-72E09CA7C43E}" srcOrd="0" destOrd="0" presId="urn:microsoft.com/office/officeart/2005/8/layout/bProcess4"/>
    <dgm:cxn modelId="{E751294F-E89D-44F0-BCDE-53FF62961390}" type="presOf" srcId="{88939C65-885B-46CE-B962-65E29F82E659}" destId="{24E0EE8E-91F6-4FA0-BE2E-6B4463B119B6}" srcOrd="0" destOrd="0" presId="urn:microsoft.com/office/officeart/2005/8/layout/bProcess4"/>
    <dgm:cxn modelId="{A6BE7952-8E7A-4509-AC01-DBD5D3E9829E}" srcId="{FE69FEEC-6578-4C39-8AC1-DBAE84901ADB}" destId="{073513C4-F780-4431-8168-9FB0285A63F4}" srcOrd="0" destOrd="0" parTransId="{0124955E-F56F-478B-A030-7B848BF8E775}" sibTransId="{31C2B4EA-ED57-4E35-9027-86B48C744867}"/>
    <dgm:cxn modelId="{97416729-02F6-4E0C-9BED-FB075008E538}" type="presOf" srcId="{439D7E6A-96D7-4864-A198-F814648ECD54}" destId="{D28605F5-6BA0-4C9F-95F7-B3EE6DB23E68}" srcOrd="0" destOrd="0" presId="urn:microsoft.com/office/officeart/2005/8/layout/bProcess4"/>
    <dgm:cxn modelId="{E6021AE6-3413-4255-8780-3E6724899AF6}" srcId="{FE69FEEC-6578-4C39-8AC1-DBAE84901ADB}" destId="{53AD7E30-B300-4820-8D46-26D01D43D408}" srcOrd="9" destOrd="0" parTransId="{84669E83-DC01-4A72-83E0-D28362587E3B}" sibTransId="{298F2453-F9DB-4093-A7A9-A608F4C36514}"/>
    <dgm:cxn modelId="{BC1D7E80-D390-444B-9A07-8745AA82652A}" type="presOf" srcId="{C008DDBC-0A24-4A92-9A82-A2959E03B556}" destId="{5A618CE6-2280-4156-ABAF-C05060C5A927}" srcOrd="0" destOrd="0" presId="urn:microsoft.com/office/officeart/2005/8/layout/bProcess4"/>
    <dgm:cxn modelId="{CDF6F4C6-0493-4752-9E5C-4D61F44EE920}" type="presOf" srcId="{14E988A3-770B-42C9-9A8D-F62E53C81DD4}" destId="{3475EE5D-7109-4D5C-BF18-97C7F051C1BD}" srcOrd="0" destOrd="0" presId="urn:microsoft.com/office/officeart/2005/8/layout/bProcess4"/>
    <dgm:cxn modelId="{D9616553-CEEC-4D8A-9026-BB50A12A8281}" type="presOf" srcId="{4371240E-BD18-4938-B62A-83EE12298673}" destId="{CC01EBBB-6E0C-443B-8B83-D077BC6C5A1C}" srcOrd="0" destOrd="0" presId="urn:microsoft.com/office/officeart/2005/8/layout/bProcess4"/>
    <dgm:cxn modelId="{BFF39AB8-5983-4A9A-AE96-36793C73E0B9}" type="presOf" srcId="{298F2453-F9DB-4093-A7A9-A608F4C36514}" destId="{94FA951D-598A-4F17-BB17-F4364610C36C}" srcOrd="0" destOrd="0" presId="urn:microsoft.com/office/officeart/2005/8/layout/bProcess4"/>
    <dgm:cxn modelId="{B1966F80-F7C5-431F-87E4-0B5F4CA162DA}" type="presOf" srcId="{A841FA30-951C-442C-83CC-87EAA475A596}" destId="{26C607BF-0A93-415E-A050-FAC4B0FE507C}" srcOrd="0" destOrd="0" presId="urn:microsoft.com/office/officeart/2005/8/layout/bProcess4"/>
    <dgm:cxn modelId="{A0C9F38F-278A-4C91-9F1E-F2B1F85AC912}" srcId="{FE69FEEC-6578-4C39-8AC1-DBAE84901ADB}" destId="{439D7E6A-96D7-4864-A198-F814648ECD54}" srcOrd="10" destOrd="0" parTransId="{7DC8E610-7EBB-40B7-B26D-BE8BD8D69ED3}" sibTransId="{36F3BDE5-F4F2-4D93-9A15-B655CC743B2C}"/>
    <dgm:cxn modelId="{23EE9B70-4C7B-454A-9577-6C5D8979F6D9}" type="presOf" srcId="{5065834C-5A70-4043-9708-A9EB8B691E69}" destId="{F7B1A095-6E81-497C-81C5-484E09FED3BD}" srcOrd="0" destOrd="0" presId="urn:microsoft.com/office/officeart/2005/8/layout/bProcess4"/>
    <dgm:cxn modelId="{EF1A1497-7E68-4681-92BA-8D403F8536F2}" srcId="{FE69FEEC-6578-4C39-8AC1-DBAE84901ADB}" destId="{88939C65-885B-46CE-B962-65E29F82E659}" srcOrd="8" destOrd="0" parTransId="{8D2A7565-C4BA-49AB-9B1E-7EB4E6607C57}" sibTransId="{14E988A3-770B-42C9-9A8D-F62E53C81DD4}"/>
    <dgm:cxn modelId="{1E905540-799E-4D00-89E8-8920E6A4B844}" type="presOf" srcId="{9F32F059-A3B8-4FC5-BF68-F11A2B638D0E}" destId="{E6A6A3DF-9A4C-4488-9A8F-12602C4EE0B0}" srcOrd="0" destOrd="0" presId="urn:microsoft.com/office/officeart/2005/8/layout/bProcess4"/>
    <dgm:cxn modelId="{1D83A831-D01F-4458-B7D4-B28331CE5CDA}" type="presOf" srcId="{CE8BE451-3600-492B-8F25-8CE965EFFA54}" destId="{E811F220-D012-408D-9737-68D31CA399E6}" srcOrd="0" destOrd="0" presId="urn:microsoft.com/office/officeart/2005/8/layout/bProcess4"/>
    <dgm:cxn modelId="{33E7F9C8-CFF2-42E7-9924-961A0E06E5D8}" srcId="{FE69FEEC-6578-4C39-8AC1-DBAE84901ADB}" destId="{9F32F059-A3B8-4FC5-BF68-F11A2B638D0E}" srcOrd="7" destOrd="0" parTransId="{422555F4-5972-4792-BC30-D68864C382EF}" sibTransId="{182C06B9-4573-4A87-8D55-8FDBAB2ADCCA}"/>
    <dgm:cxn modelId="{D0CE0B1E-7E6C-43BE-8CCA-04235FCD409A}" type="presOf" srcId="{EC4097BB-E62E-4364-B8ED-0D0E34D42588}" destId="{CE52F9AA-712B-4174-93DD-BD26886655D3}" srcOrd="0" destOrd="0" presId="urn:microsoft.com/office/officeart/2005/8/layout/bProcess4"/>
    <dgm:cxn modelId="{47A85A92-B484-4197-BE04-1C1FEA12FF60}" srcId="{FE69FEEC-6578-4C39-8AC1-DBAE84901ADB}" destId="{98C98D37-D476-446B-B5E2-42A31FAE01A6}" srcOrd="1" destOrd="0" parTransId="{7F58D5F9-53E6-4DDF-B8DF-7E42F91A9379}" sibTransId="{4371240E-BD18-4938-B62A-83EE12298673}"/>
    <dgm:cxn modelId="{62266CD1-25AF-4592-9BDD-C70CEC954672}" type="presOf" srcId="{FA5117D9-1F41-42E9-822E-E43F4712CDA6}" destId="{615F7F45-0F13-474A-B46E-5E938A4E93FE}" srcOrd="0" destOrd="0" presId="urn:microsoft.com/office/officeart/2005/8/layout/bProcess4"/>
    <dgm:cxn modelId="{3E01D18F-997D-40CE-93D8-7978170990A9}" srcId="{FE69FEEC-6578-4C39-8AC1-DBAE84901ADB}" destId="{4322B309-1A6F-4DDF-97AD-E6B4298A01C0}" srcOrd="3" destOrd="0" parTransId="{F0899FC3-3BA2-4589-982A-02CBDCE0B75B}" sibTransId="{EC4097BB-E62E-4364-B8ED-0D0E34D42588}"/>
    <dgm:cxn modelId="{6AC88516-CAE4-4BB1-A1DA-EE93FB8A4F98}" type="presOf" srcId="{36F3BDE5-F4F2-4D93-9A15-B655CC743B2C}" destId="{69ED2164-5977-4563-B192-F2570E36478E}" srcOrd="0" destOrd="0" presId="urn:microsoft.com/office/officeart/2005/8/layout/bProcess4"/>
    <dgm:cxn modelId="{5ADB595C-C8C0-4722-BBDF-5BBD203FF118}" type="presOf" srcId="{CCBDF188-025C-444B-87BA-1DF971772E55}" destId="{E1BA3F25-1194-49A9-9FF1-D8B608618C4A}" srcOrd="0" destOrd="0" presId="urn:microsoft.com/office/officeart/2005/8/layout/bProcess4"/>
    <dgm:cxn modelId="{89A58121-1B72-4E34-8315-223DAEB39306}" type="presParOf" srcId="{98293F84-AB48-4DC0-BA7F-C8A1D1E716E9}" destId="{510A5A62-F29B-4459-AA24-780932816CFE}" srcOrd="0" destOrd="0" presId="urn:microsoft.com/office/officeart/2005/8/layout/bProcess4"/>
    <dgm:cxn modelId="{FDD2F667-57BC-4871-8AF6-8484C14EB9BB}" type="presParOf" srcId="{510A5A62-F29B-4459-AA24-780932816CFE}" destId="{20BA12E8-4942-45F3-9A38-D961A8F92C8A}" srcOrd="0" destOrd="0" presId="urn:microsoft.com/office/officeart/2005/8/layout/bProcess4"/>
    <dgm:cxn modelId="{B3C5ECC6-2B60-4F04-9F6F-E63CF19B394A}" type="presParOf" srcId="{510A5A62-F29B-4459-AA24-780932816CFE}" destId="{BCEE4F51-5AC5-464E-930F-90BB515E6EDB}" srcOrd="1" destOrd="0" presId="urn:microsoft.com/office/officeart/2005/8/layout/bProcess4"/>
    <dgm:cxn modelId="{09EA1093-B240-4D07-AADA-55FA48BDC415}" type="presParOf" srcId="{98293F84-AB48-4DC0-BA7F-C8A1D1E716E9}" destId="{BC9BACE8-EF5C-417B-BDBC-1FF7CCADA984}" srcOrd="1" destOrd="0" presId="urn:microsoft.com/office/officeart/2005/8/layout/bProcess4"/>
    <dgm:cxn modelId="{E4CF5EDA-9B1A-4B46-A65C-223E5A291431}" type="presParOf" srcId="{98293F84-AB48-4DC0-BA7F-C8A1D1E716E9}" destId="{DA8B2694-88E4-4659-A1F2-A8CCFFADBD01}" srcOrd="2" destOrd="0" presId="urn:microsoft.com/office/officeart/2005/8/layout/bProcess4"/>
    <dgm:cxn modelId="{4D3B39AA-6C45-42C2-A1A7-BF7E5621E7CA}" type="presParOf" srcId="{DA8B2694-88E4-4659-A1F2-A8CCFFADBD01}" destId="{E8C6513D-0A51-4E99-A441-45B8C0BC4802}" srcOrd="0" destOrd="0" presId="urn:microsoft.com/office/officeart/2005/8/layout/bProcess4"/>
    <dgm:cxn modelId="{0FF11B70-0282-4504-ABBC-85ABE242EDEF}" type="presParOf" srcId="{DA8B2694-88E4-4659-A1F2-A8CCFFADBD01}" destId="{B977FE31-FB3D-4E46-8E07-9E5938B6263D}" srcOrd="1" destOrd="0" presId="urn:microsoft.com/office/officeart/2005/8/layout/bProcess4"/>
    <dgm:cxn modelId="{748D47F4-074A-4B76-8876-F270B01C5402}" type="presParOf" srcId="{98293F84-AB48-4DC0-BA7F-C8A1D1E716E9}" destId="{CC01EBBB-6E0C-443B-8B83-D077BC6C5A1C}" srcOrd="3" destOrd="0" presId="urn:microsoft.com/office/officeart/2005/8/layout/bProcess4"/>
    <dgm:cxn modelId="{6F3F7D0D-3CE8-462B-AFB9-ABF3313858F6}" type="presParOf" srcId="{98293F84-AB48-4DC0-BA7F-C8A1D1E716E9}" destId="{E3FCAF58-D174-4B14-B2F4-3EBDDC6A8ACF}" srcOrd="4" destOrd="0" presId="urn:microsoft.com/office/officeart/2005/8/layout/bProcess4"/>
    <dgm:cxn modelId="{FF0826AE-7B15-4FB4-A975-CF53EAD6E654}" type="presParOf" srcId="{E3FCAF58-D174-4B14-B2F4-3EBDDC6A8ACF}" destId="{F2C0A470-7DCB-46AF-B4FE-140C1FFD8859}" srcOrd="0" destOrd="0" presId="urn:microsoft.com/office/officeart/2005/8/layout/bProcess4"/>
    <dgm:cxn modelId="{192B51F2-D246-4EF6-B48F-9574D50BC2B9}" type="presParOf" srcId="{E3FCAF58-D174-4B14-B2F4-3EBDDC6A8ACF}" destId="{5A618CE6-2280-4156-ABAF-C05060C5A927}" srcOrd="1" destOrd="0" presId="urn:microsoft.com/office/officeart/2005/8/layout/bProcess4"/>
    <dgm:cxn modelId="{6F81C4EB-F403-4446-8608-202075C0C7C8}" type="presParOf" srcId="{98293F84-AB48-4DC0-BA7F-C8A1D1E716E9}" destId="{B9F2C9A8-A6FF-4C96-B7E2-CF87E3F43F47}" srcOrd="5" destOrd="0" presId="urn:microsoft.com/office/officeart/2005/8/layout/bProcess4"/>
    <dgm:cxn modelId="{781B68C7-6146-4607-9732-46510106DE8A}" type="presParOf" srcId="{98293F84-AB48-4DC0-BA7F-C8A1D1E716E9}" destId="{58B8B5F0-7CAE-4C57-8C3D-F15E43539E25}" srcOrd="6" destOrd="0" presId="urn:microsoft.com/office/officeart/2005/8/layout/bProcess4"/>
    <dgm:cxn modelId="{237FEB9F-94A8-4BD8-B15C-EB8451FF931B}" type="presParOf" srcId="{58B8B5F0-7CAE-4C57-8C3D-F15E43539E25}" destId="{46098A46-D089-4847-8A86-2BA744ED20FF}" srcOrd="0" destOrd="0" presId="urn:microsoft.com/office/officeart/2005/8/layout/bProcess4"/>
    <dgm:cxn modelId="{B6DC9181-97B8-4A2F-A5CC-627AF58A1AB2}" type="presParOf" srcId="{58B8B5F0-7CAE-4C57-8C3D-F15E43539E25}" destId="{266522DB-A82C-4E06-942A-242523AB848A}" srcOrd="1" destOrd="0" presId="urn:microsoft.com/office/officeart/2005/8/layout/bProcess4"/>
    <dgm:cxn modelId="{64173F12-4931-4FD6-B3D8-D6CE64DB55F8}" type="presParOf" srcId="{98293F84-AB48-4DC0-BA7F-C8A1D1E716E9}" destId="{CE52F9AA-712B-4174-93DD-BD26886655D3}" srcOrd="7" destOrd="0" presId="urn:microsoft.com/office/officeart/2005/8/layout/bProcess4"/>
    <dgm:cxn modelId="{42BB92E6-BA68-4AF1-B668-292844C3CD6C}" type="presParOf" srcId="{98293F84-AB48-4DC0-BA7F-C8A1D1E716E9}" destId="{1596417E-7928-42F2-ADA1-D973E66ED7AE}" srcOrd="8" destOrd="0" presId="urn:microsoft.com/office/officeart/2005/8/layout/bProcess4"/>
    <dgm:cxn modelId="{D637AFD3-B110-47CA-8CD7-3C528DA93AAF}" type="presParOf" srcId="{1596417E-7928-42F2-ADA1-D973E66ED7AE}" destId="{36F75411-A1FB-4481-9D61-7367D7C391B3}" srcOrd="0" destOrd="0" presId="urn:microsoft.com/office/officeart/2005/8/layout/bProcess4"/>
    <dgm:cxn modelId="{7307431F-1DB5-4B7D-B728-D4F4CB5FD698}" type="presParOf" srcId="{1596417E-7928-42F2-ADA1-D973E66ED7AE}" destId="{BAC47611-A9B1-473D-B2DE-BE0115BEC464}" srcOrd="1" destOrd="0" presId="urn:microsoft.com/office/officeart/2005/8/layout/bProcess4"/>
    <dgm:cxn modelId="{CA59D47A-3A10-46FE-94FB-5628BA363274}" type="presParOf" srcId="{98293F84-AB48-4DC0-BA7F-C8A1D1E716E9}" destId="{A95CD94F-2209-4EA1-80FB-645EECFD41E0}" srcOrd="9" destOrd="0" presId="urn:microsoft.com/office/officeart/2005/8/layout/bProcess4"/>
    <dgm:cxn modelId="{8767F77A-8010-4C4E-819B-86EE8F815788}" type="presParOf" srcId="{98293F84-AB48-4DC0-BA7F-C8A1D1E716E9}" destId="{5CFB7B6D-BFDE-4BD5-93C0-D4F2362B0B9D}" srcOrd="10" destOrd="0" presId="urn:microsoft.com/office/officeart/2005/8/layout/bProcess4"/>
    <dgm:cxn modelId="{312083C4-14AF-482C-B9E9-28A035A24DC5}" type="presParOf" srcId="{5CFB7B6D-BFDE-4BD5-93C0-D4F2362B0B9D}" destId="{6958D734-9123-48DA-B669-D4FB717CCC4D}" srcOrd="0" destOrd="0" presId="urn:microsoft.com/office/officeart/2005/8/layout/bProcess4"/>
    <dgm:cxn modelId="{63631773-7548-42E7-9E19-E680A070EECA}" type="presParOf" srcId="{5CFB7B6D-BFDE-4BD5-93C0-D4F2362B0B9D}" destId="{0E22D38E-4808-43C3-A056-8208A23519FF}" srcOrd="1" destOrd="0" presId="urn:microsoft.com/office/officeart/2005/8/layout/bProcess4"/>
    <dgm:cxn modelId="{529BE8E4-5B92-4BBC-B7E3-2F86D6AD97DA}" type="presParOf" srcId="{98293F84-AB48-4DC0-BA7F-C8A1D1E716E9}" destId="{E1BA3F25-1194-49A9-9FF1-D8B608618C4A}" srcOrd="11" destOrd="0" presId="urn:microsoft.com/office/officeart/2005/8/layout/bProcess4"/>
    <dgm:cxn modelId="{F1F4D710-F85E-4152-A13E-AE6E18F07385}" type="presParOf" srcId="{98293F84-AB48-4DC0-BA7F-C8A1D1E716E9}" destId="{07ABF2AF-6EEE-4EFF-B924-7B45D0C4D3D9}" srcOrd="12" destOrd="0" presId="urn:microsoft.com/office/officeart/2005/8/layout/bProcess4"/>
    <dgm:cxn modelId="{0D1346BF-7599-4E94-B58C-E9323E07D805}" type="presParOf" srcId="{07ABF2AF-6EEE-4EFF-B924-7B45D0C4D3D9}" destId="{0AB6D228-1204-4B1B-A7DB-AD8B9E904B60}" srcOrd="0" destOrd="0" presId="urn:microsoft.com/office/officeart/2005/8/layout/bProcess4"/>
    <dgm:cxn modelId="{0037246B-B697-4572-BFD9-8148C1F2D44B}" type="presParOf" srcId="{07ABF2AF-6EEE-4EFF-B924-7B45D0C4D3D9}" destId="{E811F220-D012-408D-9737-68D31CA399E6}" srcOrd="1" destOrd="0" presId="urn:microsoft.com/office/officeart/2005/8/layout/bProcess4"/>
    <dgm:cxn modelId="{7AAB3DE0-DC35-4DC3-A594-2BA3CE3C8AF2}" type="presParOf" srcId="{98293F84-AB48-4DC0-BA7F-C8A1D1E716E9}" destId="{615F7F45-0F13-474A-B46E-5E938A4E93FE}" srcOrd="13" destOrd="0" presId="urn:microsoft.com/office/officeart/2005/8/layout/bProcess4"/>
    <dgm:cxn modelId="{251F47F7-245B-46A9-8FAF-F850912C0A52}" type="presParOf" srcId="{98293F84-AB48-4DC0-BA7F-C8A1D1E716E9}" destId="{53EB1E42-111A-4BC9-A6A2-DE4423F52A24}" srcOrd="14" destOrd="0" presId="urn:microsoft.com/office/officeart/2005/8/layout/bProcess4"/>
    <dgm:cxn modelId="{1701A408-674E-4449-8523-52044E44CFCB}" type="presParOf" srcId="{53EB1E42-111A-4BC9-A6A2-DE4423F52A24}" destId="{B39ADC9C-8D03-44FB-94A2-8A8CCE049549}" srcOrd="0" destOrd="0" presId="urn:microsoft.com/office/officeart/2005/8/layout/bProcess4"/>
    <dgm:cxn modelId="{73811DFD-5DCB-4B24-B80C-2CCFE49CFFCA}" type="presParOf" srcId="{53EB1E42-111A-4BC9-A6A2-DE4423F52A24}" destId="{E6A6A3DF-9A4C-4488-9A8F-12602C4EE0B0}" srcOrd="1" destOrd="0" presId="urn:microsoft.com/office/officeart/2005/8/layout/bProcess4"/>
    <dgm:cxn modelId="{55D32ED6-0542-48C5-9D6F-19222109F513}" type="presParOf" srcId="{98293F84-AB48-4DC0-BA7F-C8A1D1E716E9}" destId="{EB9A0F72-AA01-4323-AF4E-72E09CA7C43E}" srcOrd="15" destOrd="0" presId="urn:microsoft.com/office/officeart/2005/8/layout/bProcess4"/>
    <dgm:cxn modelId="{AC50CC9F-98B4-4D9B-A510-C7A58B698413}" type="presParOf" srcId="{98293F84-AB48-4DC0-BA7F-C8A1D1E716E9}" destId="{205783DF-3EA8-4D10-9913-5D6A94ED948B}" srcOrd="16" destOrd="0" presId="urn:microsoft.com/office/officeart/2005/8/layout/bProcess4"/>
    <dgm:cxn modelId="{B24BCFEF-B905-445D-A8F0-31551B2EBDA8}" type="presParOf" srcId="{205783DF-3EA8-4D10-9913-5D6A94ED948B}" destId="{8968CC2E-B056-4DFC-9D4A-4D25C2860D70}" srcOrd="0" destOrd="0" presId="urn:microsoft.com/office/officeart/2005/8/layout/bProcess4"/>
    <dgm:cxn modelId="{7D9752B0-EC59-4133-B0DB-C9DDCBEA3DE2}" type="presParOf" srcId="{205783DF-3EA8-4D10-9913-5D6A94ED948B}" destId="{24E0EE8E-91F6-4FA0-BE2E-6B4463B119B6}" srcOrd="1" destOrd="0" presId="urn:microsoft.com/office/officeart/2005/8/layout/bProcess4"/>
    <dgm:cxn modelId="{09773729-1E08-41BF-9467-4233BE5C4268}" type="presParOf" srcId="{98293F84-AB48-4DC0-BA7F-C8A1D1E716E9}" destId="{3475EE5D-7109-4D5C-BF18-97C7F051C1BD}" srcOrd="17" destOrd="0" presId="urn:microsoft.com/office/officeart/2005/8/layout/bProcess4"/>
    <dgm:cxn modelId="{6E556E8D-CBE9-464C-BE89-7FBA2B3666AE}" type="presParOf" srcId="{98293F84-AB48-4DC0-BA7F-C8A1D1E716E9}" destId="{82D34760-FC1E-443B-8766-AAEA396AB718}" srcOrd="18" destOrd="0" presId="urn:microsoft.com/office/officeart/2005/8/layout/bProcess4"/>
    <dgm:cxn modelId="{F51C1A7F-634D-4FD5-A979-014459775B42}" type="presParOf" srcId="{82D34760-FC1E-443B-8766-AAEA396AB718}" destId="{4DB2B023-67ED-42B7-B915-F9FF7F8A3A34}" srcOrd="0" destOrd="0" presId="urn:microsoft.com/office/officeart/2005/8/layout/bProcess4"/>
    <dgm:cxn modelId="{C0FEC28E-A899-48F2-8EF1-F5318F858369}" type="presParOf" srcId="{82D34760-FC1E-443B-8766-AAEA396AB718}" destId="{A05ED831-973C-40C9-90E3-7140D52839E0}" srcOrd="1" destOrd="0" presId="urn:microsoft.com/office/officeart/2005/8/layout/bProcess4"/>
    <dgm:cxn modelId="{10F4FFC9-7426-494D-9912-C80F9DA03617}" type="presParOf" srcId="{98293F84-AB48-4DC0-BA7F-C8A1D1E716E9}" destId="{94FA951D-598A-4F17-BB17-F4364610C36C}" srcOrd="19" destOrd="0" presId="urn:microsoft.com/office/officeart/2005/8/layout/bProcess4"/>
    <dgm:cxn modelId="{207F7423-0FAE-47C4-958E-64A1CEED8724}" type="presParOf" srcId="{98293F84-AB48-4DC0-BA7F-C8A1D1E716E9}" destId="{39C1F353-8CEF-491F-9123-D8EEDB800D94}" srcOrd="20" destOrd="0" presId="urn:microsoft.com/office/officeart/2005/8/layout/bProcess4"/>
    <dgm:cxn modelId="{2580B5C2-8732-4DB7-BFEE-FA30C31CDF78}" type="presParOf" srcId="{39C1F353-8CEF-491F-9123-D8EEDB800D94}" destId="{4BA7A900-819E-480C-9FF7-B5FBC9F8877B}" srcOrd="0" destOrd="0" presId="urn:microsoft.com/office/officeart/2005/8/layout/bProcess4"/>
    <dgm:cxn modelId="{43F13742-5A45-4362-A040-200AB59472D5}" type="presParOf" srcId="{39C1F353-8CEF-491F-9123-D8EEDB800D94}" destId="{D28605F5-6BA0-4C9F-95F7-B3EE6DB23E68}" srcOrd="1" destOrd="0" presId="urn:microsoft.com/office/officeart/2005/8/layout/bProcess4"/>
    <dgm:cxn modelId="{82E84958-C17D-4E1C-9DDC-DB1ED4424C08}" type="presParOf" srcId="{98293F84-AB48-4DC0-BA7F-C8A1D1E716E9}" destId="{69ED2164-5977-4563-B192-F2570E36478E}" srcOrd="21" destOrd="0" presId="urn:microsoft.com/office/officeart/2005/8/layout/bProcess4"/>
    <dgm:cxn modelId="{3FA75DA3-A598-4AB1-9DDB-B543949A1169}" type="presParOf" srcId="{98293F84-AB48-4DC0-BA7F-C8A1D1E716E9}" destId="{E5643BD1-3F95-4686-B6E4-64655377A6FA}" srcOrd="22" destOrd="0" presId="urn:microsoft.com/office/officeart/2005/8/layout/bProcess4"/>
    <dgm:cxn modelId="{B3767B89-28F9-4CB1-8C7A-3C93F205A0BA}" type="presParOf" srcId="{E5643BD1-3F95-4686-B6E4-64655377A6FA}" destId="{F684EFDE-ED3A-42C9-8251-5D3B10B9A1F0}" srcOrd="0" destOrd="0" presId="urn:microsoft.com/office/officeart/2005/8/layout/bProcess4"/>
    <dgm:cxn modelId="{A0D27669-EEFB-42CC-A00C-E38B10B8CB5B}" type="presParOf" srcId="{E5643BD1-3F95-4686-B6E4-64655377A6FA}" destId="{26C607BF-0A93-415E-A050-FAC4B0FE507C}" srcOrd="1" destOrd="0" presId="urn:microsoft.com/office/officeart/2005/8/layout/bProcess4"/>
    <dgm:cxn modelId="{AB8758C4-EE04-4837-A507-AD15A9BDE4E9}" type="presParOf" srcId="{98293F84-AB48-4DC0-BA7F-C8A1D1E716E9}" destId="{B5449F69-DFF2-4711-83BA-F3F14BD40CD1}" srcOrd="23" destOrd="0" presId="urn:microsoft.com/office/officeart/2005/8/layout/bProcess4"/>
    <dgm:cxn modelId="{EA8E57C0-73A2-495A-8905-709EEB70137A}" type="presParOf" srcId="{98293F84-AB48-4DC0-BA7F-C8A1D1E716E9}" destId="{D7EDC2D3-0DB2-4C7D-B4EE-39BB6EA38557}" srcOrd="24" destOrd="0" presId="urn:microsoft.com/office/officeart/2005/8/layout/bProcess4"/>
    <dgm:cxn modelId="{7695CA82-0610-4DE2-84F7-9EEAF70E58FC}" type="presParOf" srcId="{D7EDC2D3-0DB2-4C7D-B4EE-39BB6EA38557}" destId="{2810F71C-E3F1-4F25-BD00-FF2677D24F4D}" srcOrd="0" destOrd="0" presId="urn:microsoft.com/office/officeart/2005/8/layout/bProcess4"/>
    <dgm:cxn modelId="{503CE714-516D-4E7B-8CE6-BF7099D81FFE}" type="presParOf" srcId="{D7EDC2D3-0DB2-4C7D-B4EE-39BB6EA38557}" destId="{F7B1A095-6E81-497C-81C5-484E09FED3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097B11-2248-4CDB-89AD-E8A9501994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AF509-6F91-431E-883E-D036B49086AB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702 822</a:t>
          </a:r>
        </a:p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1DC4D870-1152-4BC6-8F9E-38FFBE06D19B}" type="parTrans" cxnId="{FBE71A87-DECD-4187-9FCF-0C5E3109341E}">
      <dgm:prSet/>
      <dgm:spPr/>
      <dgm:t>
        <a:bodyPr/>
        <a:lstStyle/>
        <a:p>
          <a:endParaRPr lang="ru-RU"/>
        </a:p>
      </dgm:t>
    </dgm:pt>
    <dgm:pt modelId="{E61A2FF2-3B66-41A4-8D7E-77FB305DC5A3}" type="sibTrans" cxnId="{FBE71A87-DECD-4187-9FCF-0C5E3109341E}">
      <dgm:prSet/>
      <dgm:spPr/>
      <dgm:t>
        <a:bodyPr/>
        <a:lstStyle/>
        <a:p>
          <a:endParaRPr lang="ru-RU"/>
        </a:p>
      </dgm:t>
    </dgm:pt>
    <dgm:pt modelId="{E732902E-9C0E-4CAB-B685-1EF45FB27931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600 642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(85,5%)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программные расходы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B4E48E8-DB9E-4496-B793-EFE8C32D2D07}" type="parTrans" cxnId="{C6632260-F029-4832-89F4-7FF027595707}">
      <dgm:prSet/>
      <dgm:spPr/>
      <dgm:t>
        <a:bodyPr/>
        <a:lstStyle/>
        <a:p>
          <a:endParaRPr lang="ru-RU"/>
        </a:p>
      </dgm:t>
    </dgm:pt>
    <dgm:pt modelId="{16F16BA2-A6F8-4676-9C7B-C03C6CD6398E}" type="sibTrans" cxnId="{C6632260-F029-4832-89F4-7FF027595707}">
      <dgm:prSet/>
      <dgm:spPr/>
      <dgm:t>
        <a:bodyPr/>
        <a:lstStyle/>
        <a:p>
          <a:endParaRPr lang="ru-RU"/>
        </a:p>
      </dgm:t>
    </dgm:pt>
    <dgm:pt modelId="{4E5EF690-B29D-4722-A407-52D1DC4A264D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102 180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(14,5%)</a:t>
          </a:r>
        </a:p>
        <a:p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расходы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110FECA-2517-4B27-90BC-4BF800D1E55D}" type="parTrans" cxnId="{C1AEC933-ED02-4FFA-9C2D-1A308F996DF4}">
      <dgm:prSet/>
      <dgm:spPr/>
      <dgm:t>
        <a:bodyPr/>
        <a:lstStyle/>
        <a:p>
          <a:endParaRPr lang="ru-RU"/>
        </a:p>
      </dgm:t>
    </dgm:pt>
    <dgm:pt modelId="{69C364F8-02B1-4321-BA18-09345FFF3298}" type="sibTrans" cxnId="{C1AEC933-ED02-4FFA-9C2D-1A308F996DF4}">
      <dgm:prSet/>
      <dgm:spPr/>
      <dgm:t>
        <a:bodyPr/>
        <a:lstStyle/>
        <a:p>
          <a:endParaRPr lang="ru-RU"/>
        </a:p>
      </dgm:t>
    </dgm:pt>
    <dgm:pt modelId="{AA6D9F68-925B-4228-B74F-E759985376C0}" type="pres">
      <dgm:prSet presAssocID="{86097B11-2248-4CDB-89AD-E8A9501994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A82B0C-1C74-4BC8-B37F-3DAA2A85E806}" type="pres">
      <dgm:prSet presAssocID="{CECAF509-6F91-431E-883E-D036B49086AB}" presName="hierRoot1" presStyleCnt="0"/>
      <dgm:spPr/>
    </dgm:pt>
    <dgm:pt modelId="{892E8025-9F44-498D-B8A6-7441B527F556}" type="pres">
      <dgm:prSet presAssocID="{CECAF509-6F91-431E-883E-D036B49086AB}" presName="composite" presStyleCnt="0"/>
      <dgm:spPr/>
    </dgm:pt>
    <dgm:pt modelId="{10DDE62F-80B1-429F-95AD-7E8CF86E92EF}" type="pres">
      <dgm:prSet presAssocID="{CECAF509-6F91-431E-883E-D036B49086AB}" presName="background" presStyleLbl="node0" presStyleIdx="0" presStyleCn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4720D42-5641-4630-BA21-44D64002F7A8}" type="pres">
      <dgm:prSet presAssocID="{CECAF509-6F91-431E-883E-D036B49086AB}" presName="text" presStyleLbl="fgAcc0" presStyleIdx="0" presStyleCnt="1" custScaleX="201088" custScaleY="140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675A09-39B9-4E6E-8ADD-B984D2FAA941}" type="pres">
      <dgm:prSet presAssocID="{CECAF509-6F91-431E-883E-D036B49086AB}" presName="hierChild2" presStyleCnt="0"/>
      <dgm:spPr/>
    </dgm:pt>
    <dgm:pt modelId="{B932C738-E638-41D4-993F-80BF0C7EEED7}" type="pres">
      <dgm:prSet presAssocID="{3B4E48E8-DB9E-4496-B793-EFE8C32D2D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79B746D-6D57-4CD6-B747-FE8CB76FB2E4}" type="pres">
      <dgm:prSet presAssocID="{E732902E-9C0E-4CAB-B685-1EF45FB27931}" presName="hierRoot2" presStyleCnt="0"/>
      <dgm:spPr/>
    </dgm:pt>
    <dgm:pt modelId="{741EFE26-6484-431A-834C-9B1CA07ABD94}" type="pres">
      <dgm:prSet presAssocID="{E732902E-9C0E-4CAB-B685-1EF45FB27931}" presName="composite2" presStyleCnt="0"/>
      <dgm:spPr/>
    </dgm:pt>
    <dgm:pt modelId="{43A5E4A3-83F7-4044-83D5-D1C891F5A8A2}" type="pres">
      <dgm:prSet presAssocID="{E732902E-9C0E-4CAB-B685-1EF45FB27931}" presName="background2" presStyleLbl="node2" presStyleIdx="0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D3C86E7-B913-4BD7-A5F6-8D92C5C2B974}" type="pres">
      <dgm:prSet presAssocID="{E732902E-9C0E-4CAB-B685-1EF45FB27931}" presName="text2" presStyleLbl="fgAcc2" presStyleIdx="0" presStyleCnt="2" custScaleX="181185" custScaleY="119566" custLinFactNeighborX="4019" custLinFactNeighborY="-4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821BF-6F39-4621-A1A2-BB1B74F62FE4}" type="pres">
      <dgm:prSet presAssocID="{E732902E-9C0E-4CAB-B685-1EF45FB27931}" presName="hierChild3" presStyleCnt="0"/>
      <dgm:spPr/>
    </dgm:pt>
    <dgm:pt modelId="{6BBB2F56-9D5B-415A-904E-AA09C90242FD}" type="pres">
      <dgm:prSet presAssocID="{1110FECA-2517-4B27-90BC-4BF800D1E55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DA8DCE6-FE06-4992-B2F6-F67EBD9892AE}" type="pres">
      <dgm:prSet presAssocID="{4E5EF690-B29D-4722-A407-52D1DC4A264D}" presName="hierRoot2" presStyleCnt="0"/>
      <dgm:spPr/>
    </dgm:pt>
    <dgm:pt modelId="{86BC1F07-B6B4-45DB-8AE7-ECC6B5CD4EAE}" type="pres">
      <dgm:prSet presAssocID="{4E5EF690-B29D-4722-A407-52D1DC4A264D}" presName="composite2" presStyleCnt="0"/>
      <dgm:spPr/>
    </dgm:pt>
    <dgm:pt modelId="{48B09717-F607-4A88-9F94-327C2EB5B832}" type="pres">
      <dgm:prSet presAssocID="{4E5EF690-B29D-4722-A407-52D1DC4A264D}" presName="background2" presStyleLbl="node2" presStyleIdx="1" presStyleCnt="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3E69DF7-B4FF-48DD-875E-D158B89A8648}" type="pres">
      <dgm:prSet presAssocID="{4E5EF690-B29D-4722-A407-52D1DC4A264D}" presName="text2" presStyleLbl="fgAcc2" presStyleIdx="1" presStyleCnt="2" custScaleX="178662" custScaleY="121284" custLinFactNeighborX="-1111" custLinFactNeighborY="-3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FB470-A822-4CD5-81E7-FC10BF6622C6}" type="pres">
      <dgm:prSet presAssocID="{4E5EF690-B29D-4722-A407-52D1DC4A264D}" presName="hierChild3" presStyleCnt="0"/>
      <dgm:spPr/>
    </dgm:pt>
  </dgm:ptLst>
  <dgm:cxnLst>
    <dgm:cxn modelId="{FBE71A87-DECD-4187-9FCF-0C5E3109341E}" srcId="{86097B11-2248-4CDB-89AD-E8A9501994AB}" destId="{CECAF509-6F91-431E-883E-D036B49086AB}" srcOrd="0" destOrd="0" parTransId="{1DC4D870-1152-4BC6-8F9E-38FFBE06D19B}" sibTransId="{E61A2FF2-3B66-41A4-8D7E-77FB305DC5A3}"/>
    <dgm:cxn modelId="{5AD1C2F1-AF00-43FA-ADEB-CB2F83371E4C}" type="presOf" srcId="{E732902E-9C0E-4CAB-B685-1EF45FB27931}" destId="{FD3C86E7-B913-4BD7-A5F6-8D92C5C2B974}" srcOrd="0" destOrd="0" presId="urn:microsoft.com/office/officeart/2005/8/layout/hierarchy1"/>
    <dgm:cxn modelId="{04BB771B-7686-45A8-BD7E-E418C77018F3}" type="presOf" srcId="{CECAF509-6F91-431E-883E-D036B49086AB}" destId="{24720D42-5641-4630-BA21-44D64002F7A8}" srcOrd="0" destOrd="0" presId="urn:microsoft.com/office/officeart/2005/8/layout/hierarchy1"/>
    <dgm:cxn modelId="{C6632260-F029-4832-89F4-7FF027595707}" srcId="{CECAF509-6F91-431E-883E-D036B49086AB}" destId="{E732902E-9C0E-4CAB-B685-1EF45FB27931}" srcOrd="0" destOrd="0" parTransId="{3B4E48E8-DB9E-4496-B793-EFE8C32D2D07}" sibTransId="{16F16BA2-A6F8-4676-9C7B-C03C6CD6398E}"/>
    <dgm:cxn modelId="{5C0D2697-9BDB-402E-B673-0D4304F728F4}" type="presOf" srcId="{3B4E48E8-DB9E-4496-B793-EFE8C32D2D07}" destId="{B932C738-E638-41D4-993F-80BF0C7EEED7}" srcOrd="0" destOrd="0" presId="urn:microsoft.com/office/officeart/2005/8/layout/hierarchy1"/>
    <dgm:cxn modelId="{82D295E1-EE97-4184-95FD-8EB8F9404182}" type="presOf" srcId="{4E5EF690-B29D-4722-A407-52D1DC4A264D}" destId="{13E69DF7-B4FF-48DD-875E-D158B89A8648}" srcOrd="0" destOrd="0" presId="urn:microsoft.com/office/officeart/2005/8/layout/hierarchy1"/>
    <dgm:cxn modelId="{FC96EF8D-4542-4820-B59E-7C6FDB5D6829}" type="presOf" srcId="{1110FECA-2517-4B27-90BC-4BF800D1E55D}" destId="{6BBB2F56-9D5B-415A-904E-AA09C90242FD}" srcOrd="0" destOrd="0" presId="urn:microsoft.com/office/officeart/2005/8/layout/hierarchy1"/>
    <dgm:cxn modelId="{A8019476-F630-4E96-8636-36F58CDA26CD}" type="presOf" srcId="{86097B11-2248-4CDB-89AD-E8A9501994AB}" destId="{AA6D9F68-925B-4228-B74F-E759985376C0}" srcOrd="0" destOrd="0" presId="urn:microsoft.com/office/officeart/2005/8/layout/hierarchy1"/>
    <dgm:cxn modelId="{C1AEC933-ED02-4FFA-9C2D-1A308F996DF4}" srcId="{CECAF509-6F91-431E-883E-D036B49086AB}" destId="{4E5EF690-B29D-4722-A407-52D1DC4A264D}" srcOrd="1" destOrd="0" parTransId="{1110FECA-2517-4B27-90BC-4BF800D1E55D}" sibTransId="{69C364F8-02B1-4321-BA18-09345FFF3298}"/>
    <dgm:cxn modelId="{3645C8BB-6671-43FF-AC1F-3DCC7DFA992B}" type="presParOf" srcId="{AA6D9F68-925B-4228-B74F-E759985376C0}" destId="{05A82B0C-1C74-4BC8-B37F-3DAA2A85E806}" srcOrd="0" destOrd="0" presId="urn:microsoft.com/office/officeart/2005/8/layout/hierarchy1"/>
    <dgm:cxn modelId="{FEA82686-A87B-4179-A577-50B165CB34CA}" type="presParOf" srcId="{05A82B0C-1C74-4BC8-B37F-3DAA2A85E806}" destId="{892E8025-9F44-498D-B8A6-7441B527F556}" srcOrd="0" destOrd="0" presId="urn:microsoft.com/office/officeart/2005/8/layout/hierarchy1"/>
    <dgm:cxn modelId="{7E4AB877-95E4-463B-A13D-823FA4297611}" type="presParOf" srcId="{892E8025-9F44-498D-B8A6-7441B527F556}" destId="{10DDE62F-80B1-429F-95AD-7E8CF86E92EF}" srcOrd="0" destOrd="0" presId="urn:microsoft.com/office/officeart/2005/8/layout/hierarchy1"/>
    <dgm:cxn modelId="{64747CB5-75D7-40E6-8093-22E102D4E892}" type="presParOf" srcId="{892E8025-9F44-498D-B8A6-7441B527F556}" destId="{24720D42-5641-4630-BA21-44D64002F7A8}" srcOrd="1" destOrd="0" presId="urn:microsoft.com/office/officeart/2005/8/layout/hierarchy1"/>
    <dgm:cxn modelId="{867128E8-4C17-4C8A-94B1-C64319F2F46E}" type="presParOf" srcId="{05A82B0C-1C74-4BC8-B37F-3DAA2A85E806}" destId="{70675A09-39B9-4E6E-8ADD-B984D2FAA941}" srcOrd="1" destOrd="0" presId="urn:microsoft.com/office/officeart/2005/8/layout/hierarchy1"/>
    <dgm:cxn modelId="{0D9F898D-4946-4660-AA2C-AB7E088C2B7A}" type="presParOf" srcId="{70675A09-39B9-4E6E-8ADD-B984D2FAA941}" destId="{B932C738-E638-41D4-993F-80BF0C7EEED7}" srcOrd="0" destOrd="0" presId="urn:microsoft.com/office/officeart/2005/8/layout/hierarchy1"/>
    <dgm:cxn modelId="{8DBB4595-B058-4BD2-BC15-5A0422FE56C2}" type="presParOf" srcId="{70675A09-39B9-4E6E-8ADD-B984D2FAA941}" destId="{379B746D-6D57-4CD6-B747-FE8CB76FB2E4}" srcOrd="1" destOrd="0" presId="urn:microsoft.com/office/officeart/2005/8/layout/hierarchy1"/>
    <dgm:cxn modelId="{0B21D6F1-14F0-42F2-9BAF-F06343104BC4}" type="presParOf" srcId="{379B746D-6D57-4CD6-B747-FE8CB76FB2E4}" destId="{741EFE26-6484-431A-834C-9B1CA07ABD94}" srcOrd="0" destOrd="0" presId="urn:microsoft.com/office/officeart/2005/8/layout/hierarchy1"/>
    <dgm:cxn modelId="{3E6E76FF-1359-400A-94DC-B82EA79FAB99}" type="presParOf" srcId="{741EFE26-6484-431A-834C-9B1CA07ABD94}" destId="{43A5E4A3-83F7-4044-83D5-D1C891F5A8A2}" srcOrd="0" destOrd="0" presId="urn:microsoft.com/office/officeart/2005/8/layout/hierarchy1"/>
    <dgm:cxn modelId="{EB305CE4-882A-4C0D-8C30-156E070DD2AC}" type="presParOf" srcId="{741EFE26-6484-431A-834C-9B1CA07ABD94}" destId="{FD3C86E7-B913-4BD7-A5F6-8D92C5C2B974}" srcOrd="1" destOrd="0" presId="urn:microsoft.com/office/officeart/2005/8/layout/hierarchy1"/>
    <dgm:cxn modelId="{01B8DFEC-4BA4-4268-8D02-C63A0A3A4BB7}" type="presParOf" srcId="{379B746D-6D57-4CD6-B747-FE8CB76FB2E4}" destId="{170821BF-6F39-4621-A1A2-BB1B74F62FE4}" srcOrd="1" destOrd="0" presId="urn:microsoft.com/office/officeart/2005/8/layout/hierarchy1"/>
    <dgm:cxn modelId="{46C48D92-EF43-4B2F-ABD0-89747B247ED4}" type="presParOf" srcId="{70675A09-39B9-4E6E-8ADD-B984D2FAA941}" destId="{6BBB2F56-9D5B-415A-904E-AA09C90242FD}" srcOrd="2" destOrd="0" presId="urn:microsoft.com/office/officeart/2005/8/layout/hierarchy1"/>
    <dgm:cxn modelId="{0FF08FBA-56D0-4BB7-8A7B-F309C5579DBC}" type="presParOf" srcId="{70675A09-39B9-4E6E-8ADD-B984D2FAA941}" destId="{CDA8DCE6-FE06-4992-B2F6-F67EBD9892AE}" srcOrd="3" destOrd="0" presId="urn:microsoft.com/office/officeart/2005/8/layout/hierarchy1"/>
    <dgm:cxn modelId="{23A64223-FCDF-4326-9871-80A4D188AC15}" type="presParOf" srcId="{CDA8DCE6-FE06-4992-B2F6-F67EBD9892AE}" destId="{86BC1F07-B6B4-45DB-8AE7-ECC6B5CD4EAE}" srcOrd="0" destOrd="0" presId="urn:microsoft.com/office/officeart/2005/8/layout/hierarchy1"/>
    <dgm:cxn modelId="{67C5AE9C-4176-4898-B98C-FE12F477A9F9}" type="presParOf" srcId="{86BC1F07-B6B4-45DB-8AE7-ECC6B5CD4EAE}" destId="{48B09717-F607-4A88-9F94-327C2EB5B832}" srcOrd="0" destOrd="0" presId="urn:microsoft.com/office/officeart/2005/8/layout/hierarchy1"/>
    <dgm:cxn modelId="{374D2C74-3C8C-4D47-A0A7-04187C3703AB}" type="presParOf" srcId="{86BC1F07-B6B4-45DB-8AE7-ECC6B5CD4EAE}" destId="{13E69DF7-B4FF-48DD-875E-D158B89A8648}" srcOrd="1" destOrd="0" presId="urn:microsoft.com/office/officeart/2005/8/layout/hierarchy1"/>
    <dgm:cxn modelId="{6D9ED83A-DA1C-4FB8-B071-B4DC433D34A5}" type="presParOf" srcId="{CDA8DCE6-FE06-4992-B2F6-F67EBD9892AE}" destId="{ECDFB470-A822-4CD5-81E7-FC10BF6622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318A4-6C52-47CF-8A61-74D88BE9C5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C97CB-3859-4397-9828-AC3EDD8B8C3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626 600,4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6608E3-3FB0-4569-B029-A007C2D937BA}" type="parTrans" cxnId="{75D6ECC3-3590-4377-BF1F-D852B2D92F63}">
      <dgm:prSet/>
      <dgm:spPr/>
      <dgm:t>
        <a:bodyPr/>
        <a:lstStyle/>
        <a:p>
          <a:endParaRPr lang="ru-RU"/>
        </a:p>
      </dgm:t>
    </dgm:pt>
    <dgm:pt modelId="{5E34C49F-6F58-4D05-AC20-CB8D790E7CE4}" type="sibTrans" cxnId="{75D6ECC3-3590-4377-BF1F-D852B2D92F63}">
      <dgm:prSet/>
      <dgm:spPr/>
      <dgm:t>
        <a:bodyPr/>
        <a:lstStyle/>
        <a:p>
          <a:endParaRPr lang="ru-RU"/>
        </a:p>
      </dgm:t>
    </dgm:pt>
    <dgm:pt modelId="{62F8E391-B2DD-4F57-ACA5-4A5F4626794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73 104,8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98A17-E022-4FF8-9E02-08E0585EC086}" type="parTrans" cxnId="{0748DA2F-F53B-4A17-82D3-B9A378EB9C6C}">
      <dgm:prSet/>
      <dgm:spPr/>
      <dgm:t>
        <a:bodyPr/>
        <a:lstStyle/>
        <a:p>
          <a:endParaRPr lang="ru-RU"/>
        </a:p>
      </dgm:t>
    </dgm:pt>
    <dgm:pt modelId="{E6126F51-1EA7-458D-A885-AA991FD7327C}" type="sibTrans" cxnId="{0748DA2F-F53B-4A17-82D3-B9A378EB9C6C}">
      <dgm:prSet/>
      <dgm:spPr/>
      <dgm:t>
        <a:bodyPr/>
        <a:lstStyle/>
        <a:p>
          <a:endParaRPr lang="ru-RU"/>
        </a:p>
      </dgm:t>
    </dgm:pt>
    <dgm:pt modelId="{9C7015AD-8F00-42D2-A27A-CA0CD9C1C1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699 976,9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54236-4060-44BE-88FE-F853236AE1C7}" type="parTrans" cxnId="{C3F5C830-BAF9-4DD6-8496-0CE8CD0C309F}">
      <dgm:prSet/>
      <dgm:spPr/>
      <dgm:t>
        <a:bodyPr/>
        <a:lstStyle/>
        <a:p>
          <a:endParaRPr lang="ru-RU"/>
        </a:p>
      </dgm:t>
    </dgm:pt>
    <dgm:pt modelId="{38721E55-CD27-4C2E-8491-5E90C493B071}" type="sibTrans" cxnId="{C3F5C830-BAF9-4DD6-8496-0CE8CD0C309F}">
      <dgm:prSet/>
      <dgm:spPr/>
      <dgm:t>
        <a:bodyPr/>
        <a:lstStyle/>
        <a:p>
          <a:endParaRPr lang="ru-RU"/>
        </a:p>
      </dgm:t>
    </dgm:pt>
    <dgm:pt modelId="{51BD3AF7-222A-4FC0-A5DE-A4162DA5922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утверждённые изменения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271,7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D0DE6-23EE-4E71-8FC7-73173BDEC184}" type="parTrans" cxnId="{745A2175-7325-43CA-B498-409C86C2FBEA}">
      <dgm:prSet/>
      <dgm:spPr/>
      <dgm:t>
        <a:bodyPr/>
        <a:lstStyle/>
        <a:p>
          <a:endParaRPr lang="ru-RU"/>
        </a:p>
      </dgm:t>
    </dgm:pt>
    <dgm:pt modelId="{82D8DC25-B2FC-417D-BDE4-8FB5DFD6820B}" type="sibTrans" cxnId="{745A2175-7325-43CA-B498-409C86C2FBEA}">
      <dgm:prSet/>
      <dgm:spPr/>
      <dgm:t>
        <a:bodyPr/>
        <a:lstStyle/>
        <a:p>
          <a:endParaRPr lang="ru-RU"/>
        </a:p>
      </dgm:t>
    </dgm:pt>
    <dgm:pt modelId="{063E3EF6-ED22-414E-9F5B-09A2AD9E593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уточнённый план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699 705,2</a:t>
          </a:r>
          <a:endParaRPr lang="ru-RU" sz="2000" dirty="0">
            <a:solidFill>
              <a:schemeClr val="tx1"/>
            </a:solidFill>
          </a:endParaRPr>
        </a:p>
      </dgm:t>
    </dgm:pt>
    <dgm:pt modelId="{BE8D971C-0742-401F-BD49-077408EEB557}" type="parTrans" cxnId="{FFCA6DC9-B938-45F3-94CE-DB92BA5DBF9B}">
      <dgm:prSet/>
      <dgm:spPr/>
      <dgm:t>
        <a:bodyPr/>
        <a:lstStyle/>
        <a:p>
          <a:endParaRPr lang="ru-RU"/>
        </a:p>
      </dgm:t>
    </dgm:pt>
    <dgm:pt modelId="{B25694B9-EA26-4BF2-8D72-43BDB1CF6518}" type="sibTrans" cxnId="{FFCA6DC9-B938-45F3-94CE-DB92BA5DBF9B}">
      <dgm:prSet/>
      <dgm:spPr/>
      <dgm:t>
        <a:bodyPr/>
        <a:lstStyle/>
        <a:p>
          <a:endParaRPr lang="ru-RU"/>
        </a:p>
      </dgm:t>
    </dgm:pt>
    <dgm:pt modelId="{E0D4C880-8A81-4BA4-9DB8-28714DEC8E86}" type="pres">
      <dgm:prSet presAssocID="{2AC318A4-6C52-47CF-8A61-74D88BE9C5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50D1E-903B-4A2D-AC31-ADC1EC8D95B4}" type="pres">
      <dgm:prSet presAssocID="{2AC318A4-6C52-47CF-8A61-74D88BE9C55E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1380724B-25B9-48ED-8722-22C039C2117C}" type="pres">
      <dgm:prSet presAssocID="{2AC318A4-6C52-47CF-8A61-74D88BE9C55E}" presName="linearProcess" presStyleCnt="0"/>
      <dgm:spPr/>
    </dgm:pt>
    <dgm:pt modelId="{E91A2810-BE67-49E7-9C87-C024BCE96BE4}" type="pres">
      <dgm:prSet presAssocID="{10FC97CB-3859-4397-9828-AC3EDD8B8C3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C44F-5186-4EA7-9BB2-31D37B98DAD9}" type="pres">
      <dgm:prSet presAssocID="{5E34C49F-6F58-4D05-AC20-CB8D790E7CE4}" presName="sibTrans" presStyleCnt="0"/>
      <dgm:spPr/>
    </dgm:pt>
    <dgm:pt modelId="{D56F2060-ED6D-4F2E-BEE9-96C228500589}" type="pres">
      <dgm:prSet presAssocID="{62F8E391-B2DD-4F57-ACA5-4A5F4626794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66B-5031-4428-ACBA-5EEE18E7355E}" type="pres">
      <dgm:prSet presAssocID="{E6126F51-1EA7-458D-A885-AA991FD7327C}" presName="sibTrans" presStyleCnt="0"/>
      <dgm:spPr/>
    </dgm:pt>
    <dgm:pt modelId="{260AE411-C0C7-4CBE-8D1B-96EEE669714B}" type="pres">
      <dgm:prSet presAssocID="{063E3EF6-ED22-414E-9F5B-09A2AD9E593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DC32C-DD89-4C22-8872-D6B35380089F}" type="pres">
      <dgm:prSet presAssocID="{B25694B9-EA26-4BF2-8D72-43BDB1CF6518}" presName="sibTrans" presStyleCnt="0"/>
      <dgm:spPr/>
    </dgm:pt>
    <dgm:pt modelId="{EB5DBB54-12F7-45CD-AC02-B856AEE8EF75}" type="pres">
      <dgm:prSet presAssocID="{51BD3AF7-222A-4FC0-A5DE-A4162DA5922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B56E-A728-40A5-93A0-90F5F960758D}" type="pres">
      <dgm:prSet presAssocID="{82D8DC25-B2FC-417D-BDE4-8FB5DFD6820B}" presName="sibTrans" presStyleCnt="0"/>
      <dgm:spPr/>
    </dgm:pt>
    <dgm:pt modelId="{150781E4-97EB-44F2-8EEA-E19935965781}" type="pres">
      <dgm:prSet presAssocID="{9C7015AD-8F00-42D2-A27A-CA0CD9C1C1C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21CB6-3B31-4D6C-A9EC-76A3FB82288F}" type="presOf" srcId="{62F8E391-B2DD-4F57-ACA5-4A5F46267949}" destId="{D56F2060-ED6D-4F2E-BEE9-96C228500589}" srcOrd="0" destOrd="0" presId="urn:microsoft.com/office/officeart/2005/8/layout/hProcess9"/>
    <dgm:cxn modelId="{FFCA6DC9-B938-45F3-94CE-DB92BA5DBF9B}" srcId="{2AC318A4-6C52-47CF-8A61-74D88BE9C55E}" destId="{063E3EF6-ED22-414E-9F5B-09A2AD9E5937}" srcOrd="2" destOrd="0" parTransId="{BE8D971C-0742-401F-BD49-077408EEB557}" sibTransId="{B25694B9-EA26-4BF2-8D72-43BDB1CF6518}"/>
    <dgm:cxn modelId="{75D6ECC3-3590-4377-BF1F-D852B2D92F63}" srcId="{2AC318A4-6C52-47CF-8A61-74D88BE9C55E}" destId="{10FC97CB-3859-4397-9828-AC3EDD8B8C39}" srcOrd="0" destOrd="0" parTransId="{9F6608E3-3FB0-4569-B029-A007C2D937BA}" sibTransId="{5E34C49F-6F58-4D05-AC20-CB8D790E7CE4}"/>
    <dgm:cxn modelId="{EDEE91EB-A4CD-48E4-A877-404473A657C3}" type="presOf" srcId="{2AC318A4-6C52-47CF-8A61-74D88BE9C55E}" destId="{E0D4C880-8A81-4BA4-9DB8-28714DEC8E86}" srcOrd="0" destOrd="0" presId="urn:microsoft.com/office/officeart/2005/8/layout/hProcess9"/>
    <dgm:cxn modelId="{AA4619F1-6684-4B91-AF5F-53D31F6EAB77}" type="presOf" srcId="{9C7015AD-8F00-42D2-A27A-CA0CD9C1C1C5}" destId="{150781E4-97EB-44F2-8EEA-E19935965781}" srcOrd="0" destOrd="0" presId="urn:microsoft.com/office/officeart/2005/8/layout/hProcess9"/>
    <dgm:cxn modelId="{06AE7F46-BC3D-460B-A020-498942E0BDFF}" type="presOf" srcId="{51BD3AF7-222A-4FC0-A5DE-A4162DA5922E}" destId="{EB5DBB54-12F7-45CD-AC02-B856AEE8EF75}" srcOrd="0" destOrd="0" presId="urn:microsoft.com/office/officeart/2005/8/layout/hProcess9"/>
    <dgm:cxn modelId="{0434335D-D466-4084-8159-ABE07EEBC813}" type="presOf" srcId="{10FC97CB-3859-4397-9828-AC3EDD8B8C39}" destId="{E91A2810-BE67-49E7-9C87-C024BCE96BE4}" srcOrd="0" destOrd="0" presId="urn:microsoft.com/office/officeart/2005/8/layout/hProcess9"/>
    <dgm:cxn modelId="{01C56730-06D2-4853-9FDE-44FA7866C8FB}" type="presOf" srcId="{063E3EF6-ED22-414E-9F5B-09A2AD9E5937}" destId="{260AE411-C0C7-4CBE-8D1B-96EEE669714B}" srcOrd="0" destOrd="0" presId="urn:microsoft.com/office/officeart/2005/8/layout/hProcess9"/>
    <dgm:cxn modelId="{745A2175-7325-43CA-B498-409C86C2FBEA}" srcId="{2AC318A4-6C52-47CF-8A61-74D88BE9C55E}" destId="{51BD3AF7-222A-4FC0-A5DE-A4162DA5922E}" srcOrd="3" destOrd="0" parTransId="{6DCD0DE6-23EE-4E71-8FC7-73173BDEC184}" sibTransId="{82D8DC25-B2FC-417D-BDE4-8FB5DFD6820B}"/>
    <dgm:cxn modelId="{0748DA2F-F53B-4A17-82D3-B9A378EB9C6C}" srcId="{2AC318A4-6C52-47CF-8A61-74D88BE9C55E}" destId="{62F8E391-B2DD-4F57-ACA5-4A5F46267949}" srcOrd="1" destOrd="0" parTransId="{B7598A17-E022-4FF8-9E02-08E0585EC086}" sibTransId="{E6126F51-1EA7-458D-A885-AA991FD7327C}"/>
    <dgm:cxn modelId="{C3F5C830-BAF9-4DD6-8496-0CE8CD0C309F}" srcId="{2AC318A4-6C52-47CF-8A61-74D88BE9C55E}" destId="{9C7015AD-8F00-42D2-A27A-CA0CD9C1C1C5}" srcOrd="4" destOrd="0" parTransId="{E0854236-4060-44BE-88FE-F853236AE1C7}" sibTransId="{38721E55-CD27-4C2E-8491-5E90C493B071}"/>
    <dgm:cxn modelId="{2FED84CD-90A6-484F-9908-16D273730BBD}" type="presParOf" srcId="{E0D4C880-8A81-4BA4-9DB8-28714DEC8E86}" destId="{C7250D1E-903B-4A2D-AC31-ADC1EC8D95B4}" srcOrd="0" destOrd="0" presId="urn:microsoft.com/office/officeart/2005/8/layout/hProcess9"/>
    <dgm:cxn modelId="{606BD74C-1651-424D-B9E7-FE1DBB57868B}" type="presParOf" srcId="{E0D4C880-8A81-4BA4-9DB8-28714DEC8E86}" destId="{1380724B-25B9-48ED-8722-22C039C2117C}" srcOrd="1" destOrd="0" presId="urn:microsoft.com/office/officeart/2005/8/layout/hProcess9"/>
    <dgm:cxn modelId="{5AAF0252-F249-4AE9-8525-042C4DB79268}" type="presParOf" srcId="{1380724B-25B9-48ED-8722-22C039C2117C}" destId="{E91A2810-BE67-49E7-9C87-C024BCE96BE4}" srcOrd="0" destOrd="0" presId="urn:microsoft.com/office/officeart/2005/8/layout/hProcess9"/>
    <dgm:cxn modelId="{10FD8866-E4D7-40F9-83CF-18FFCDAFDBEA}" type="presParOf" srcId="{1380724B-25B9-48ED-8722-22C039C2117C}" destId="{2FA0C44F-5186-4EA7-9BB2-31D37B98DAD9}" srcOrd="1" destOrd="0" presId="urn:microsoft.com/office/officeart/2005/8/layout/hProcess9"/>
    <dgm:cxn modelId="{D36C9A5D-F76F-456E-B40D-05940AE94F7A}" type="presParOf" srcId="{1380724B-25B9-48ED-8722-22C039C2117C}" destId="{D56F2060-ED6D-4F2E-BEE9-96C228500589}" srcOrd="2" destOrd="0" presId="urn:microsoft.com/office/officeart/2005/8/layout/hProcess9"/>
    <dgm:cxn modelId="{2A71A9C5-6012-47F3-AF09-3011A3D68E38}" type="presParOf" srcId="{1380724B-25B9-48ED-8722-22C039C2117C}" destId="{63E3B66B-5031-4428-ACBA-5EEE18E7355E}" srcOrd="3" destOrd="0" presId="urn:microsoft.com/office/officeart/2005/8/layout/hProcess9"/>
    <dgm:cxn modelId="{D76B6191-D503-4EC8-9F02-5E50A9556F1B}" type="presParOf" srcId="{1380724B-25B9-48ED-8722-22C039C2117C}" destId="{260AE411-C0C7-4CBE-8D1B-96EEE669714B}" srcOrd="4" destOrd="0" presId="urn:microsoft.com/office/officeart/2005/8/layout/hProcess9"/>
    <dgm:cxn modelId="{9DA72186-BBFC-4B60-A9FB-48B52CDE3124}" type="presParOf" srcId="{1380724B-25B9-48ED-8722-22C039C2117C}" destId="{680DC32C-DD89-4C22-8872-D6B35380089F}" srcOrd="5" destOrd="0" presId="urn:microsoft.com/office/officeart/2005/8/layout/hProcess9"/>
    <dgm:cxn modelId="{0F75C503-E992-423E-AAAB-76500540E2CB}" type="presParOf" srcId="{1380724B-25B9-48ED-8722-22C039C2117C}" destId="{EB5DBB54-12F7-45CD-AC02-B856AEE8EF75}" srcOrd="6" destOrd="0" presId="urn:microsoft.com/office/officeart/2005/8/layout/hProcess9"/>
    <dgm:cxn modelId="{C1F97F69-D227-45F9-AB78-45C470D732B0}" type="presParOf" srcId="{1380724B-25B9-48ED-8722-22C039C2117C}" destId="{E546B56E-A728-40A5-93A0-90F5F960758D}" srcOrd="7" destOrd="0" presId="urn:microsoft.com/office/officeart/2005/8/layout/hProcess9"/>
    <dgm:cxn modelId="{FA079EFD-9077-4F93-89F2-6DD64B9BC8D0}" type="presParOf" srcId="{1380724B-25B9-48ED-8722-22C039C2117C}" destId="{150781E4-97EB-44F2-8EEA-E199359657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318A4-6C52-47CF-8A61-74D88BE9C5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C97CB-3859-4397-9828-AC3EDD8B8C3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633 893,1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6608E3-3FB0-4569-B029-A007C2D937BA}" type="parTrans" cxnId="{75D6ECC3-3590-4377-BF1F-D852B2D92F63}">
      <dgm:prSet/>
      <dgm:spPr/>
      <dgm:t>
        <a:bodyPr/>
        <a:lstStyle/>
        <a:p>
          <a:endParaRPr lang="ru-RU"/>
        </a:p>
      </dgm:t>
    </dgm:pt>
    <dgm:pt modelId="{5E34C49F-6F58-4D05-AC20-CB8D790E7CE4}" type="sibTrans" cxnId="{75D6ECC3-3590-4377-BF1F-D852B2D92F63}">
      <dgm:prSet/>
      <dgm:spPr/>
      <dgm:t>
        <a:bodyPr/>
        <a:lstStyle/>
        <a:p>
          <a:endParaRPr lang="ru-RU"/>
        </a:p>
      </dgm:t>
    </dgm:pt>
    <dgm:pt modelId="{62F8E391-B2DD-4F57-ACA5-4A5F4626794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85 349,9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98A17-E022-4FF8-9E02-08E0585EC086}" type="parTrans" cxnId="{0748DA2F-F53B-4A17-82D3-B9A378EB9C6C}">
      <dgm:prSet/>
      <dgm:spPr/>
      <dgm:t>
        <a:bodyPr/>
        <a:lstStyle/>
        <a:p>
          <a:endParaRPr lang="ru-RU"/>
        </a:p>
      </dgm:t>
    </dgm:pt>
    <dgm:pt modelId="{E6126F51-1EA7-458D-A885-AA991FD7327C}" type="sibTrans" cxnId="{0748DA2F-F53B-4A17-82D3-B9A378EB9C6C}">
      <dgm:prSet/>
      <dgm:spPr/>
      <dgm:t>
        <a:bodyPr/>
        <a:lstStyle/>
        <a:p>
          <a:endParaRPr lang="ru-RU"/>
        </a:p>
      </dgm:t>
    </dgm:pt>
    <dgm:pt modelId="{9C7015AD-8F00-42D2-A27A-CA0CD9C1C1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719 514,7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54236-4060-44BE-88FE-F853236AE1C7}" type="parTrans" cxnId="{C3F5C830-BAF9-4DD6-8496-0CE8CD0C309F}">
      <dgm:prSet/>
      <dgm:spPr/>
      <dgm:t>
        <a:bodyPr/>
        <a:lstStyle/>
        <a:p>
          <a:endParaRPr lang="ru-RU"/>
        </a:p>
      </dgm:t>
    </dgm:pt>
    <dgm:pt modelId="{38721E55-CD27-4C2E-8491-5E90C493B071}" type="sibTrans" cxnId="{C3F5C830-BAF9-4DD6-8496-0CE8CD0C309F}">
      <dgm:prSet/>
      <dgm:spPr/>
      <dgm:t>
        <a:bodyPr/>
        <a:lstStyle/>
        <a:p>
          <a:endParaRPr lang="ru-RU"/>
        </a:p>
      </dgm:t>
    </dgm:pt>
    <dgm:pt modelId="{51BD3AF7-222A-4FC0-A5DE-A4162DA5922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утверждённые изменения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271,7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D0DE6-23EE-4E71-8FC7-73173BDEC184}" type="parTrans" cxnId="{745A2175-7325-43CA-B498-409C86C2FBEA}">
      <dgm:prSet/>
      <dgm:spPr/>
      <dgm:t>
        <a:bodyPr/>
        <a:lstStyle/>
        <a:p>
          <a:endParaRPr lang="ru-RU"/>
        </a:p>
      </dgm:t>
    </dgm:pt>
    <dgm:pt modelId="{82D8DC25-B2FC-417D-BDE4-8FB5DFD6820B}" type="sibTrans" cxnId="{745A2175-7325-43CA-B498-409C86C2FBEA}">
      <dgm:prSet/>
      <dgm:spPr/>
      <dgm:t>
        <a:bodyPr/>
        <a:lstStyle/>
        <a:p>
          <a:endParaRPr lang="ru-RU"/>
        </a:p>
      </dgm:t>
    </dgm:pt>
    <dgm:pt modelId="{063E3EF6-ED22-414E-9F5B-09A2AD9E593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уточнённый план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719 243,0</a:t>
          </a:r>
          <a:endParaRPr lang="ru-RU" sz="2000" dirty="0">
            <a:solidFill>
              <a:schemeClr val="tx1"/>
            </a:solidFill>
          </a:endParaRPr>
        </a:p>
      </dgm:t>
    </dgm:pt>
    <dgm:pt modelId="{BE8D971C-0742-401F-BD49-077408EEB557}" type="parTrans" cxnId="{FFCA6DC9-B938-45F3-94CE-DB92BA5DBF9B}">
      <dgm:prSet/>
      <dgm:spPr/>
      <dgm:t>
        <a:bodyPr/>
        <a:lstStyle/>
        <a:p>
          <a:endParaRPr lang="ru-RU"/>
        </a:p>
      </dgm:t>
    </dgm:pt>
    <dgm:pt modelId="{B25694B9-EA26-4BF2-8D72-43BDB1CF6518}" type="sibTrans" cxnId="{FFCA6DC9-B938-45F3-94CE-DB92BA5DBF9B}">
      <dgm:prSet/>
      <dgm:spPr/>
      <dgm:t>
        <a:bodyPr/>
        <a:lstStyle/>
        <a:p>
          <a:endParaRPr lang="ru-RU"/>
        </a:p>
      </dgm:t>
    </dgm:pt>
    <dgm:pt modelId="{E0D4C880-8A81-4BA4-9DB8-28714DEC8E86}" type="pres">
      <dgm:prSet presAssocID="{2AC318A4-6C52-47CF-8A61-74D88BE9C5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50D1E-903B-4A2D-AC31-ADC1EC8D95B4}" type="pres">
      <dgm:prSet presAssocID="{2AC318A4-6C52-47CF-8A61-74D88BE9C55E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1380724B-25B9-48ED-8722-22C039C2117C}" type="pres">
      <dgm:prSet presAssocID="{2AC318A4-6C52-47CF-8A61-74D88BE9C55E}" presName="linearProcess" presStyleCnt="0"/>
      <dgm:spPr/>
    </dgm:pt>
    <dgm:pt modelId="{E91A2810-BE67-49E7-9C87-C024BCE96BE4}" type="pres">
      <dgm:prSet presAssocID="{10FC97CB-3859-4397-9828-AC3EDD8B8C3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C44F-5186-4EA7-9BB2-31D37B98DAD9}" type="pres">
      <dgm:prSet presAssocID="{5E34C49F-6F58-4D05-AC20-CB8D790E7CE4}" presName="sibTrans" presStyleCnt="0"/>
      <dgm:spPr/>
    </dgm:pt>
    <dgm:pt modelId="{D56F2060-ED6D-4F2E-BEE9-96C228500589}" type="pres">
      <dgm:prSet presAssocID="{62F8E391-B2DD-4F57-ACA5-4A5F4626794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66B-5031-4428-ACBA-5EEE18E7355E}" type="pres">
      <dgm:prSet presAssocID="{E6126F51-1EA7-458D-A885-AA991FD7327C}" presName="sibTrans" presStyleCnt="0"/>
      <dgm:spPr/>
    </dgm:pt>
    <dgm:pt modelId="{260AE411-C0C7-4CBE-8D1B-96EEE669714B}" type="pres">
      <dgm:prSet presAssocID="{063E3EF6-ED22-414E-9F5B-09A2AD9E593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DC32C-DD89-4C22-8872-D6B35380089F}" type="pres">
      <dgm:prSet presAssocID="{B25694B9-EA26-4BF2-8D72-43BDB1CF6518}" presName="sibTrans" presStyleCnt="0"/>
      <dgm:spPr/>
    </dgm:pt>
    <dgm:pt modelId="{EB5DBB54-12F7-45CD-AC02-B856AEE8EF75}" type="pres">
      <dgm:prSet presAssocID="{51BD3AF7-222A-4FC0-A5DE-A4162DA5922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B56E-A728-40A5-93A0-90F5F960758D}" type="pres">
      <dgm:prSet presAssocID="{82D8DC25-B2FC-417D-BDE4-8FB5DFD6820B}" presName="sibTrans" presStyleCnt="0"/>
      <dgm:spPr/>
    </dgm:pt>
    <dgm:pt modelId="{150781E4-97EB-44F2-8EEA-E19935965781}" type="pres">
      <dgm:prSet presAssocID="{9C7015AD-8F00-42D2-A27A-CA0CD9C1C1C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57221-31E1-4377-B502-8C538D6675EB}" type="presOf" srcId="{51BD3AF7-222A-4FC0-A5DE-A4162DA5922E}" destId="{EB5DBB54-12F7-45CD-AC02-B856AEE8EF75}" srcOrd="0" destOrd="0" presId="urn:microsoft.com/office/officeart/2005/8/layout/hProcess9"/>
    <dgm:cxn modelId="{E0B06E15-7D4E-4288-B445-C3F51167087C}" type="presOf" srcId="{9C7015AD-8F00-42D2-A27A-CA0CD9C1C1C5}" destId="{150781E4-97EB-44F2-8EEA-E19935965781}" srcOrd="0" destOrd="0" presId="urn:microsoft.com/office/officeart/2005/8/layout/hProcess9"/>
    <dgm:cxn modelId="{326643E0-4CEE-446E-B1BF-875DBDDF0CED}" type="presOf" srcId="{10FC97CB-3859-4397-9828-AC3EDD8B8C39}" destId="{E91A2810-BE67-49E7-9C87-C024BCE96BE4}" srcOrd="0" destOrd="0" presId="urn:microsoft.com/office/officeart/2005/8/layout/hProcess9"/>
    <dgm:cxn modelId="{6AD7D0AE-B997-45A2-B472-8BEB54665EA6}" type="presOf" srcId="{62F8E391-B2DD-4F57-ACA5-4A5F46267949}" destId="{D56F2060-ED6D-4F2E-BEE9-96C228500589}" srcOrd="0" destOrd="0" presId="urn:microsoft.com/office/officeart/2005/8/layout/hProcess9"/>
    <dgm:cxn modelId="{FFCA6DC9-B938-45F3-94CE-DB92BA5DBF9B}" srcId="{2AC318A4-6C52-47CF-8A61-74D88BE9C55E}" destId="{063E3EF6-ED22-414E-9F5B-09A2AD9E5937}" srcOrd="2" destOrd="0" parTransId="{BE8D971C-0742-401F-BD49-077408EEB557}" sibTransId="{B25694B9-EA26-4BF2-8D72-43BDB1CF6518}"/>
    <dgm:cxn modelId="{E3DE4F27-1AAD-4A5A-808D-E160C258A03C}" type="presOf" srcId="{2AC318A4-6C52-47CF-8A61-74D88BE9C55E}" destId="{E0D4C880-8A81-4BA4-9DB8-28714DEC8E86}" srcOrd="0" destOrd="0" presId="urn:microsoft.com/office/officeart/2005/8/layout/hProcess9"/>
    <dgm:cxn modelId="{4BB59197-FADC-40E8-83C1-331C82203AA2}" type="presOf" srcId="{063E3EF6-ED22-414E-9F5B-09A2AD9E5937}" destId="{260AE411-C0C7-4CBE-8D1B-96EEE669714B}" srcOrd="0" destOrd="0" presId="urn:microsoft.com/office/officeart/2005/8/layout/hProcess9"/>
    <dgm:cxn modelId="{75D6ECC3-3590-4377-BF1F-D852B2D92F63}" srcId="{2AC318A4-6C52-47CF-8A61-74D88BE9C55E}" destId="{10FC97CB-3859-4397-9828-AC3EDD8B8C39}" srcOrd="0" destOrd="0" parTransId="{9F6608E3-3FB0-4569-B029-A007C2D937BA}" sibTransId="{5E34C49F-6F58-4D05-AC20-CB8D790E7CE4}"/>
    <dgm:cxn modelId="{745A2175-7325-43CA-B498-409C86C2FBEA}" srcId="{2AC318A4-6C52-47CF-8A61-74D88BE9C55E}" destId="{51BD3AF7-222A-4FC0-A5DE-A4162DA5922E}" srcOrd="3" destOrd="0" parTransId="{6DCD0DE6-23EE-4E71-8FC7-73173BDEC184}" sibTransId="{82D8DC25-B2FC-417D-BDE4-8FB5DFD6820B}"/>
    <dgm:cxn modelId="{0748DA2F-F53B-4A17-82D3-B9A378EB9C6C}" srcId="{2AC318A4-6C52-47CF-8A61-74D88BE9C55E}" destId="{62F8E391-B2DD-4F57-ACA5-4A5F46267949}" srcOrd="1" destOrd="0" parTransId="{B7598A17-E022-4FF8-9E02-08E0585EC086}" sibTransId="{E6126F51-1EA7-458D-A885-AA991FD7327C}"/>
    <dgm:cxn modelId="{C3F5C830-BAF9-4DD6-8496-0CE8CD0C309F}" srcId="{2AC318A4-6C52-47CF-8A61-74D88BE9C55E}" destId="{9C7015AD-8F00-42D2-A27A-CA0CD9C1C1C5}" srcOrd="4" destOrd="0" parTransId="{E0854236-4060-44BE-88FE-F853236AE1C7}" sibTransId="{38721E55-CD27-4C2E-8491-5E90C493B071}"/>
    <dgm:cxn modelId="{02B004AD-536D-4246-AD20-AABAE5EAF17A}" type="presParOf" srcId="{E0D4C880-8A81-4BA4-9DB8-28714DEC8E86}" destId="{C7250D1E-903B-4A2D-AC31-ADC1EC8D95B4}" srcOrd="0" destOrd="0" presId="urn:microsoft.com/office/officeart/2005/8/layout/hProcess9"/>
    <dgm:cxn modelId="{98E8D5D7-ECFD-47C0-9533-99917B74D23A}" type="presParOf" srcId="{E0D4C880-8A81-4BA4-9DB8-28714DEC8E86}" destId="{1380724B-25B9-48ED-8722-22C039C2117C}" srcOrd="1" destOrd="0" presId="urn:microsoft.com/office/officeart/2005/8/layout/hProcess9"/>
    <dgm:cxn modelId="{CE696097-F700-4D1C-8CCC-760307B746BB}" type="presParOf" srcId="{1380724B-25B9-48ED-8722-22C039C2117C}" destId="{E91A2810-BE67-49E7-9C87-C024BCE96BE4}" srcOrd="0" destOrd="0" presId="urn:microsoft.com/office/officeart/2005/8/layout/hProcess9"/>
    <dgm:cxn modelId="{65F4701B-7565-4D67-A847-3E9E1130A824}" type="presParOf" srcId="{1380724B-25B9-48ED-8722-22C039C2117C}" destId="{2FA0C44F-5186-4EA7-9BB2-31D37B98DAD9}" srcOrd="1" destOrd="0" presId="urn:microsoft.com/office/officeart/2005/8/layout/hProcess9"/>
    <dgm:cxn modelId="{582DC313-8993-42A4-9E19-2C57579DF656}" type="presParOf" srcId="{1380724B-25B9-48ED-8722-22C039C2117C}" destId="{D56F2060-ED6D-4F2E-BEE9-96C228500589}" srcOrd="2" destOrd="0" presId="urn:microsoft.com/office/officeart/2005/8/layout/hProcess9"/>
    <dgm:cxn modelId="{7AF21F84-31DE-49BB-B176-4E3E01CE4047}" type="presParOf" srcId="{1380724B-25B9-48ED-8722-22C039C2117C}" destId="{63E3B66B-5031-4428-ACBA-5EEE18E7355E}" srcOrd="3" destOrd="0" presId="urn:microsoft.com/office/officeart/2005/8/layout/hProcess9"/>
    <dgm:cxn modelId="{15FA4866-2657-434A-B1FB-3F264EFE464D}" type="presParOf" srcId="{1380724B-25B9-48ED-8722-22C039C2117C}" destId="{260AE411-C0C7-4CBE-8D1B-96EEE669714B}" srcOrd="4" destOrd="0" presId="urn:microsoft.com/office/officeart/2005/8/layout/hProcess9"/>
    <dgm:cxn modelId="{8F251B24-8184-4A66-B4B6-8357888D67B7}" type="presParOf" srcId="{1380724B-25B9-48ED-8722-22C039C2117C}" destId="{680DC32C-DD89-4C22-8872-D6B35380089F}" srcOrd="5" destOrd="0" presId="urn:microsoft.com/office/officeart/2005/8/layout/hProcess9"/>
    <dgm:cxn modelId="{9D5FB689-B83B-45D6-83E5-4FDA487BFA3A}" type="presParOf" srcId="{1380724B-25B9-48ED-8722-22C039C2117C}" destId="{EB5DBB54-12F7-45CD-AC02-B856AEE8EF75}" srcOrd="6" destOrd="0" presId="urn:microsoft.com/office/officeart/2005/8/layout/hProcess9"/>
    <dgm:cxn modelId="{09B4AB57-39C9-41D0-A0D0-6CEFE9A19FA6}" type="presParOf" srcId="{1380724B-25B9-48ED-8722-22C039C2117C}" destId="{E546B56E-A728-40A5-93A0-90F5F960758D}" srcOrd="7" destOrd="0" presId="urn:microsoft.com/office/officeart/2005/8/layout/hProcess9"/>
    <dgm:cxn modelId="{4D772CAF-BF7B-4BED-A0BA-327C35FC0AE6}" type="presParOf" srcId="{1380724B-25B9-48ED-8722-22C039C2117C}" destId="{150781E4-97EB-44F2-8EEA-E199359657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80E85-6A7C-4C8E-BDFD-6AFC1083A1E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2A957-C162-4C93-9BF6-71DCD2CC723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85 621,6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603A0B2-C5A3-4837-BD91-513E8314786A}" type="parTrans" cxnId="{3ECB2C87-A1A6-4949-A762-EAA649A1D24D}">
      <dgm:prSet/>
      <dgm:spPr/>
      <dgm:t>
        <a:bodyPr/>
        <a:lstStyle/>
        <a:p>
          <a:endParaRPr lang="ru-RU"/>
        </a:p>
      </dgm:t>
    </dgm:pt>
    <dgm:pt modelId="{4ACD3AF5-1B56-4730-86D8-6C498DED5B9D}" type="sibTrans" cxnId="{3ECB2C87-A1A6-4949-A762-EAA649A1D24D}">
      <dgm:prSet/>
      <dgm:spPr/>
      <dgm:t>
        <a:bodyPr/>
        <a:lstStyle/>
        <a:p>
          <a:endParaRPr lang="ru-RU"/>
        </a:p>
      </dgm:t>
    </dgm:pt>
    <dgm:pt modelId="{1CA523D3-8E5F-4AD4-AD4D-2EBA38B85DC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59 125,9 средства краевого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114BC63-1EE0-4112-A009-B6FF57A09076}" type="parTrans" cxnId="{A67C0737-2837-4D6E-96CE-136E2283322F}">
      <dgm:prSet/>
      <dgm:spPr/>
      <dgm:t>
        <a:bodyPr/>
        <a:lstStyle/>
        <a:p>
          <a:endParaRPr lang="ru-RU"/>
        </a:p>
      </dgm:t>
    </dgm:pt>
    <dgm:pt modelId="{99C8D05C-D4A7-4E0C-835E-61C0455194CF}" type="sibTrans" cxnId="{A67C0737-2837-4D6E-96CE-136E2283322F}">
      <dgm:prSet/>
      <dgm:spPr/>
      <dgm:t>
        <a:bodyPr/>
        <a:lstStyle/>
        <a:p>
          <a:endParaRPr lang="ru-RU"/>
        </a:p>
      </dgm:t>
    </dgm:pt>
    <dgm:pt modelId="{9627F7A9-B55A-483B-A027-36D123664FF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3 911,7 остатки краевых средств  2021 г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EFC1F67-8FE0-4B53-9BA4-2F28C03CB632}" type="parTrans" cxnId="{16C237BE-6260-42D7-94F6-3B57B1220804}">
      <dgm:prSet/>
      <dgm:spPr/>
      <dgm:t>
        <a:bodyPr/>
        <a:lstStyle/>
        <a:p>
          <a:endParaRPr lang="ru-RU"/>
        </a:p>
      </dgm:t>
    </dgm:pt>
    <dgm:pt modelId="{81BED1A3-D74E-42AB-94A8-025B5213A008}" type="sibTrans" cxnId="{16C237BE-6260-42D7-94F6-3B57B1220804}">
      <dgm:prSet/>
      <dgm:spPr/>
      <dgm:t>
        <a:bodyPr/>
        <a:lstStyle/>
        <a:p>
          <a:endParaRPr lang="ru-RU"/>
        </a:p>
      </dgm:t>
    </dgm:pt>
    <dgm:pt modelId="{843F31F8-E292-4C9C-9E48-F81EA61DB74D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11 387,9 дополнит. поступившие доходы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036C0-D9E0-4B64-98C8-B7DD1582F043}" type="parTrans" cxnId="{D8411642-2F36-4C68-9DA6-6DCCF1CB2799}">
      <dgm:prSet/>
      <dgm:spPr/>
      <dgm:t>
        <a:bodyPr/>
        <a:lstStyle/>
        <a:p>
          <a:endParaRPr lang="ru-RU"/>
        </a:p>
      </dgm:t>
    </dgm:pt>
    <dgm:pt modelId="{1AC3BE5C-042C-4B15-BE70-3D32B6511764}" type="sibTrans" cxnId="{D8411642-2F36-4C68-9DA6-6DCCF1CB2799}">
      <dgm:prSet/>
      <dgm:spPr/>
      <dgm:t>
        <a:bodyPr/>
        <a:lstStyle/>
        <a:p>
          <a:endParaRPr lang="ru-RU"/>
        </a:p>
      </dgm:t>
    </dgm:pt>
    <dgm:pt modelId="{959B6154-E4EA-4C4D-BF0F-0E8053ECCE6A}">
      <dgm:prSet phldrT="[Текст]" custRadScaleRad="100414" custRadScaleInc="1727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8809543-5A9D-4D4B-AB82-E12CB685370E}" type="parTrans" cxnId="{3BE2B0A7-4284-4AC3-9136-010037609A25}">
      <dgm:prSet/>
      <dgm:spPr/>
      <dgm:t>
        <a:bodyPr/>
        <a:lstStyle/>
        <a:p>
          <a:endParaRPr lang="ru-RU"/>
        </a:p>
      </dgm:t>
    </dgm:pt>
    <dgm:pt modelId="{B9E8D3AE-30C3-450C-81BA-AD709321A9DC}" type="sibTrans" cxnId="{3BE2B0A7-4284-4AC3-9136-010037609A25}">
      <dgm:prSet/>
      <dgm:spPr/>
      <dgm:t>
        <a:bodyPr/>
        <a:lstStyle/>
        <a:p>
          <a:endParaRPr lang="ru-RU"/>
        </a:p>
      </dgm:t>
    </dgm:pt>
    <dgm:pt modelId="{33CEFBDC-9889-44B8-94AD-512540816246}">
      <dgm:prSet phldrT="[Текст]" custRadScaleRad="100414" custRadScaleInc="1727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2B691A5-3734-4D68-891F-B005D19FAC01}" type="parTrans" cxnId="{8E3E0272-7E74-4B9F-BFA7-1C7D1116DDC9}">
      <dgm:prSet/>
      <dgm:spPr/>
      <dgm:t>
        <a:bodyPr/>
        <a:lstStyle/>
        <a:p>
          <a:endParaRPr lang="ru-RU"/>
        </a:p>
      </dgm:t>
    </dgm:pt>
    <dgm:pt modelId="{14BED95C-940B-45A9-A059-AE1206A3BD4A}" type="sibTrans" cxnId="{8E3E0272-7E74-4B9F-BFA7-1C7D1116DDC9}">
      <dgm:prSet/>
      <dgm:spPr/>
      <dgm:t>
        <a:bodyPr/>
        <a:lstStyle/>
        <a:p>
          <a:endParaRPr lang="ru-RU"/>
        </a:p>
      </dgm:t>
    </dgm:pt>
    <dgm:pt modelId="{68E3F394-857D-4919-8E3B-C7A03D0A1791}">
      <dgm:prSet phldrT="[Текст]" custRadScaleRad="95009" custRadScaleInc="-25718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59C96B0-5F1F-4DDA-8FF7-02B67EC57E40}" type="parTrans" cxnId="{FAD77A03-1B66-4D6E-877C-E895BC5CBD40}">
      <dgm:prSet/>
      <dgm:spPr/>
      <dgm:t>
        <a:bodyPr/>
        <a:lstStyle/>
        <a:p>
          <a:endParaRPr lang="ru-RU"/>
        </a:p>
      </dgm:t>
    </dgm:pt>
    <dgm:pt modelId="{861EAF18-D14C-4480-807A-C48A6487A95C}" type="sibTrans" cxnId="{FAD77A03-1B66-4D6E-877C-E895BC5CBD40}">
      <dgm:prSet/>
      <dgm:spPr/>
      <dgm:t>
        <a:bodyPr/>
        <a:lstStyle/>
        <a:p>
          <a:endParaRPr lang="ru-RU"/>
        </a:p>
      </dgm:t>
    </dgm:pt>
    <dgm:pt modelId="{3A7835C1-ED6E-46E3-BC9F-CF9E059420CB}">
      <dgm:prSet/>
      <dgm:spPr/>
      <dgm:t>
        <a:bodyPr/>
        <a:lstStyle/>
        <a:p>
          <a:endParaRPr lang="ru-RU" dirty="0"/>
        </a:p>
      </dgm:t>
    </dgm:pt>
    <dgm:pt modelId="{00B01E98-BA50-4E10-9361-F2AEEBAFFA53}" type="parTrans" cxnId="{D912FC30-7F3A-4543-9724-361D40665E4C}">
      <dgm:prSet/>
      <dgm:spPr/>
      <dgm:t>
        <a:bodyPr/>
        <a:lstStyle/>
        <a:p>
          <a:endParaRPr lang="ru-RU"/>
        </a:p>
      </dgm:t>
    </dgm:pt>
    <dgm:pt modelId="{CE9D52F1-FDF0-4553-9211-57D9592FCAAC}" type="sibTrans" cxnId="{D912FC30-7F3A-4543-9724-361D40665E4C}">
      <dgm:prSet/>
      <dgm:spPr/>
      <dgm:t>
        <a:bodyPr/>
        <a:lstStyle/>
        <a:p>
          <a:endParaRPr lang="ru-RU"/>
        </a:p>
      </dgm:t>
    </dgm:pt>
    <dgm:pt modelId="{4B717E2A-7D06-4459-A879-345B587DD7B2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9 946,2 свободные остатки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45D36E-7DAD-4B9A-9F71-CB8CB80620DD}" type="parTrans" cxnId="{ED552DC2-CB6C-473A-8A6B-8C07ADCEC6B8}">
      <dgm:prSet/>
      <dgm:spPr/>
      <dgm:t>
        <a:bodyPr/>
        <a:lstStyle/>
        <a:p>
          <a:endParaRPr lang="ru-RU"/>
        </a:p>
      </dgm:t>
    </dgm:pt>
    <dgm:pt modelId="{40261218-C654-4D92-B65E-C773F3648E39}" type="sibTrans" cxnId="{ED552DC2-CB6C-473A-8A6B-8C07ADCEC6B8}">
      <dgm:prSet/>
      <dgm:spPr/>
      <dgm:t>
        <a:bodyPr/>
        <a:lstStyle/>
        <a:p>
          <a:endParaRPr lang="ru-RU"/>
        </a:p>
      </dgm:t>
    </dgm:pt>
    <dgm:pt modelId="{5FAC7579-ACE9-4E10-A49E-08F1EE1D91B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650,0 дотация на поощрение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муниц.управл.команд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C82366-5AFE-4720-B830-20E253F8E637}" type="parTrans" cxnId="{115CAFBE-83B4-4121-87D1-08FAE38790B9}">
      <dgm:prSet/>
      <dgm:spPr/>
      <dgm:t>
        <a:bodyPr/>
        <a:lstStyle/>
        <a:p>
          <a:endParaRPr lang="ru-RU"/>
        </a:p>
      </dgm:t>
    </dgm:pt>
    <dgm:pt modelId="{27796DBE-DE77-40AE-BF28-4496204C48CF}" type="sibTrans" cxnId="{115CAFBE-83B4-4121-87D1-08FAE38790B9}">
      <dgm:prSet/>
      <dgm:spPr/>
      <dgm:t>
        <a:bodyPr/>
        <a:lstStyle/>
        <a:p>
          <a:endParaRPr lang="ru-RU"/>
        </a:p>
      </dgm:t>
    </dgm:pt>
    <dgm:pt modelId="{E3ABCB05-EE4E-4C67-B968-EF2465116827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600,0  от юридических и физических лиц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A94137-BA8C-4F00-9831-369AE3972069}" type="parTrans" cxnId="{0AE0CB93-740C-40F8-8379-04F984A3291A}">
      <dgm:prSet/>
      <dgm:spPr/>
      <dgm:t>
        <a:bodyPr/>
        <a:lstStyle/>
        <a:p>
          <a:endParaRPr lang="ru-RU"/>
        </a:p>
      </dgm:t>
    </dgm:pt>
    <dgm:pt modelId="{C18655B8-22AB-4243-B6B5-AE44F27F0079}" type="sibTrans" cxnId="{0AE0CB93-740C-40F8-8379-04F984A3291A}">
      <dgm:prSet/>
      <dgm:spPr/>
      <dgm:t>
        <a:bodyPr/>
        <a:lstStyle/>
        <a:p>
          <a:endParaRPr lang="ru-RU"/>
        </a:p>
      </dgm:t>
    </dgm:pt>
    <dgm:pt modelId="{31E3BDAF-DD34-407E-9016-60BFB8E60BB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E22446-D7A3-4E27-A98B-5DCE0F7EA49D}" type="parTrans" cxnId="{6963D780-19B3-487A-A42F-47FB2497D172}">
      <dgm:prSet/>
      <dgm:spPr/>
      <dgm:t>
        <a:bodyPr/>
        <a:lstStyle/>
        <a:p>
          <a:endParaRPr lang="ru-RU"/>
        </a:p>
      </dgm:t>
    </dgm:pt>
    <dgm:pt modelId="{CDE0F0C7-C2E9-4AA3-ACE4-D1F0F517FBAB}" type="sibTrans" cxnId="{6963D780-19B3-487A-A42F-47FB2497D172}">
      <dgm:prSet/>
      <dgm:spPr/>
      <dgm:t>
        <a:bodyPr/>
        <a:lstStyle/>
        <a:p>
          <a:endParaRPr lang="ru-RU"/>
        </a:p>
      </dgm:t>
    </dgm:pt>
    <dgm:pt modelId="{80A4C05D-D8A4-45F3-9700-2A88F6DDFFCC}" type="pres">
      <dgm:prSet presAssocID="{A7180E85-6A7C-4C8E-BDFD-6AFC1083A1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AB5DF-2416-476C-839A-B32A25D91B64}" type="pres">
      <dgm:prSet presAssocID="{CB82A957-C162-4C93-9BF6-71DCD2CC723F}" presName="centerShape" presStyleLbl="node0" presStyleIdx="0" presStyleCnt="1" custLinFactNeighborX="-955" custLinFactNeighborY="755"/>
      <dgm:spPr/>
      <dgm:t>
        <a:bodyPr/>
        <a:lstStyle/>
        <a:p>
          <a:endParaRPr lang="ru-RU"/>
        </a:p>
      </dgm:t>
    </dgm:pt>
    <dgm:pt modelId="{02F82FA0-2495-4D68-A950-914E8ED569EB}" type="pres">
      <dgm:prSet presAssocID="{8114BC63-1EE0-4112-A009-B6FF57A0907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6FFE62B-DC28-420D-AB5B-66A9818563CB}" type="pres">
      <dgm:prSet presAssocID="{1CA523D3-8E5F-4AD4-AD4D-2EBA38B85DC2}" presName="node" presStyleLbl="node1" presStyleIdx="0" presStyleCnt="6" custScaleY="129050" custRadScaleRad="95337" custRadScaleInc="-15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AFB6B-7A6D-45F8-9D98-B2A6E4A8BF07}" type="pres">
      <dgm:prSet presAssocID="{0EFC1F67-8FE0-4B53-9BA4-2F28C03CB63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3D5532EA-B345-4889-A753-0B596A71BE7F}" type="pres">
      <dgm:prSet presAssocID="{9627F7A9-B55A-483B-A027-36D123664FFB}" presName="node" presStyleLbl="node1" presStyleIdx="1" presStyleCnt="6" custScaleY="126435" custRadScaleRad="107775" custRadScaleInc="-1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A275C-CD3F-4681-91AD-1F90D8CC4FEE}" type="pres">
      <dgm:prSet presAssocID="{C6F036C0-D9E0-4B64-98C8-B7DD1582F043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B5E7C495-8016-494B-9F82-4F04CACBBF94}" type="pres">
      <dgm:prSet presAssocID="{843F31F8-E292-4C9C-9E48-F81EA61DB74D}" presName="node" presStyleLbl="node1" presStyleIdx="2" presStyleCnt="6" custScaleY="112721" custRadScaleRad="102440" custRadScaleInc="-1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21F7-F623-441A-A740-250BCDF1F5AB}" type="pres">
      <dgm:prSet presAssocID="{2145D36E-7DAD-4B9A-9F71-CB8CB80620DD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B37AC9B7-1218-49DA-A60B-365A86C7ED97}" type="pres">
      <dgm:prSet presAssocID="{4B717E2A-7D06-4459-A879-345B587DD7B2}" presName="node" presStyleLbl="node1" presStyleIdx="3" presStyleCnt="6" custScaleY="122251" custRadScaleRad="97554" custRadScaleInc="-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44EB-984B-4769-96FA-8B8B4800A8FD}" type="pres">
      <dgm:prSet presAssocID="{24C82366-5AFE-4720-B830-20E253F8E637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029DF295-3C64-4088-9B57-6689819036E5}" type="pres">
      <dgm:prSet presAssocID="{5FAC7579-ACE9-4E10-A49E-08F1EE1D91B0}" presName="node" presStyleLbl="node1" presStyleIdx="4" presStyleCnt="6" custScaleY="127092" custRadScaleRad="102802" custRadScaleInc="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284B7-9A9E-4AA8-8307-7EFACD704B81}" type="pres">
      <dgm:prSet presAssocID="{84A94137-BA8C-4F00-9831-369AE397206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9C512F8A-C987-48D3-9AB0-D0704AFCB46D}" type="pres">
      <dgm:prSet presAssocID="{E3ABCB05-EE4E-4C67-B968-EF2465116827}" presName="node" presStyleLbl="node1" presStyleIdx="5" presStyleCnt="6" custScaleY="143205" custRadScaleRad="95269" custRadScaleInc="1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3D780-19B3-487A-A42F-47FB2497D172}" srcId="{A7180E85-6A7C-4C8E-BDFD-6AFC1083A1E7}" destId="{31E3BDAF-DD34-407E-9016-60BFB8E60BBC}" srcOrd="1" destOrd="0" parTransId="{E9E22446-D7A3-4E27-A98B-5DCE0F7EA49D}" sibTransId="{CDE0F0C7-C2E9-4AA3-ACE4-D1F0F517FBAB}"/>
    <dgm:cxn modelId="{C9F81638-B871-4569-A5C2-98ADF7356BCE}" type="presOf" srcId="{E3ABCB05-EE4E-4C67-B968-EF2465116827}" destId="{9C512F8A-C987-48D3-9AB0-D0704AFCB46D}" srcOrd="0" destOrd="0" presId="urn:microsoft.com/office/officeart/2005/8/layout/radial4"/>
    <dgm:cxn modelId="{68FFEB0A-8135-4CFD-BE4C-4268B6D95BF1}" type="presOf" srcId="{1CA523D3-8E5F-4AD4-AD4D-2EBA38B85DC2}" destId="{66FFE62B-DC28-420D-AB5B-66A9818563CB}" srcOrd="0" destOrd="0" presId="urn:microsoft.com/office/officeart/2005/8/layout/radial4"/>
    <dgm:cxn modelId="{695A2A39-BBE6-4C25-AB24-D32F2D438316}" type="presOf" srcId="{CB82A957-C162-4C93-9BF6-71DCD2CC723F}" destId="{EA4AB5DF-2416-476C-839A-B32A25D91B64}" srcOrd="0" destOrd="0" presId="urn:microsoft.com/office/officeart/2005/8/layout/radial4"/>
    <dgm:cxn modelId="{54A51EE8-1111-4B5B-AB0A-8131FD9D0863}" type="presOf" srcId="{A7180E85-6A7C-4C8E-BDFD-6AFC1083A1E7}" destId="{80A4C05D-D8A4-45F3-9700-2A88F6DDFFCC}" srcOrd="0" destOrd="0" presId="urn:microsoft.com/office/officeart/2005/8/layout/radial4"/>
    <dgm:cxn modelId="{9B8BD400-DFAC-4637-B1AC-790BFF0913EC}" type="presOf" srcId="{84A94137-BA8C-4F00-9831-369AE3972069}" destId="{433284B7-9A9E-4AA8-8307-7EFACD704B81}" srcOrd="0" destOrd="0" presId="urn:microsoft.com/office/officeart/2005/8/layout/radial4"/>
    <dgm:cxn modelId="{D912FC30-7F3A-4543-9724-361D40665E4C}" srcId="{A7180E85-6A7C-4C8E-BDFD-6AFC1083A1E7}" destId="{3A7835C1-ED6E-46E3-BC9F-CF9E059420CB}" srcOrd="2" destOrd="0" parTransId="{00B01E98-BA50-4E10-9361-F2AEEBAFFA53}" sibTransId="{CE9D52F1-FDF0-4553-9211-57D9592FCAAC}"/>
    <dgm:cxn modelId="{3BE2B0A7-4284-4AC3-9136-010037609A25}" srcId="{A7180E85-6A7C-4C8E-BDFD-6AFC1083A1E7}" destId="{959B6154-E4EA-4C4D-BF0F-0E8053ECCE6A}" srcOrd="3" destOrd="0" parTransId="{F8809543-5A9D-4D4B-AB82-E12CB685370E}" sibTransId="{B9E8D3AE-30C3-450C-81BA-AD709321A9DC}"/>
    <dgm:cxn modelId="{F0CF59A5-FB38-4F74-987B-8861A253E166}" type="presOf" srcId="{C6F036C0-D9E0-4B64-98C8-B7DD1582F043}" destId="{B45A275C-CD3F-4681-91AD-1F90D8CC4FEE}" srcOrd="0" destOrd="0" presId="urn:microsoft.com/office/officeart/2005/8/layout/radial4"/>
    <dgm:cxn modelId="{A67C0737-2837-4D6E-96CE-136E2283322F}" srcId="{CB82A957-C162-4C93-9BF6-71DCD2CC723F}" destId="{1CA523D3-8E5F-4AD4-AD4D-2EBA38B85DC2}" srcOrd="0" destOrd="0" parTransId="{8114BC63-1EE0-4112-A009-B6FF57A09076}" sibTransId="{99C8D05C-D4A7-4E0C-835E-61C0455194CF}"/>
    <dgm:cxn modelId="{B8A4D20B-6DB9-4680-970C-FEA2E3A5D146}" type="presOf" srcId="{0EFC1F67-8FE0-4B53-9BA4-2F28C03CB632}" destId="{A9BAFB6B-7A6D-45F8-9D98-B2A6E4A8BF07}" srcOrd="0" destOrd="0" presId="urn:microsoft.com/office/officeart/2005/8/layout/radial4"/>
    <dgm:cxn modelId="{115CAFBE-83B4-4121-87D1-08FAE38790B9}" srcId="{CB82A957-C162-4C93-9BF6-71DCD2CC723F}" destId="{5FAC7579-ACE9-4E10-A49E-08F1EE1D91B0}" srcOrd="4" destOrd="0" parTransId="{24C82366-5AFE-4720-B830-20E253F8E637}" sibTransId="{27796DBE-DE77-40AE-BF28-4496204C48CF}"/>
    <dgm:cxn modelId="{3ECB2C87-A1A6-4949-A762-EAA649A1D24D}" srcId="{A7180E85-6A7C-4C8E-BDFD-6AFC1083A1E7}" destId="{CB82A957-C162-4C93-9BF6-71DCD2CC723F}" srcOrd="0" destOrd="0" parTransId="{D603A0B2-C5A3-4837-BD91-513E8314786A}" sibTransId="{4ACD3AF5-1B56-4730-86D8-6C498DED5B9D}"/>
    <dgm:cxn modelId="{0AE0CB93-740C-40F8-8379-04F984A3291A}" srcId="{CB82A957-C162-4C93-9BF6-71DCD2CC723F}" destId="{E3ABCB05-EE4E-4C67-B968-EF2465116827}" srcOrd="5" destOrd="0" parTransId="{84A94137-BA8C-4F00-9831-369AE3972069}" sibTransId="{C18655B8-22AB-4243-B6B5-AE44F27F0079}"/>
    <dgm:cxn modelId="{C0CE5892-E2F9-42C0-9173-A2C0AB9C03A6}" type="presOf" srcId="{5FAC7579-ACE9-4E10-A49E-08F1EE1D91B0}" destId="{029DF295-3C64-4088-9B57-6689819036E5}" srcOrd="0" destOrd="0" presId="urn:microsoft.com/office/officeart/2005/8/layout/radial4"/>
    <dgm:cxn modelId="{C09E2156-F651-4EBB-B022-913B2113C113}" type="presOf" srcId="{4B717E2A-7D06-4459-A879-345B587DD7B2}" destId="{B37AC9B7-1218-49DA-A60B-365A86C7ED97}" srcOrd="0" destOrd="0" presId="urn:microsoft.com/office/officeart/2005/8/layout/radial4"/>
    <dgm:cxn modelId="{56AA42D6-9682-4FF2-8B8D-20111ED1590E}" type="presOf" srcId="{2145D36E-7DAD-4B9A-9F71-CB8CB80620DD}" destId="{FAC821F7-F623-441A-A740-250BCDF1F5AB}" srcOrd="0" destOrd="0" presId="urn:microsoft.com/office/officeart/2005/8/layout/radial4"/>
    <dgm:cxn modelId="{ED552DC2-CB6C-473A-8A6B-8C07ADCEC6B8}" srcId="{CB82A957-C162-4C93-9BF6-71DCD2CC723F}" destId="{4B717E2A-7D06-4459-A879-345B587DD7B2}" srcOrd="3" destOrd="0" parTransId="{2145D36E-7DAD-4B9A-9F71-CB8CB80620DD}" sibTransId="{40261218-C654-4D92-B65E-C773F3648E39}"/>
    <dgm:cxn modelId="{91FA5B7C-DCF1-4915-BA54-B2F62E80058E}" type="presOf" srcId="{843F31F8-E292-4C9C-9E48-F81EA61DB74D}" destId="{B5E7C495-8016-494B-9F82-4F04CACBBF94}" srcOrd="0" destOrd="0" presId="urn:microsoft.com/office/officeart/2005/8/layout/radial4"/>
    <dgm:cxn modelId="{6A29E204-D664-4A59-BAFC-BE37565178AD}" type="presOf" srcId="{24C82366-5AFE-4720-B830-20E253F8E637}" destId="{C15F44EB-984B-4769-96FA-8B8B4800A8FD}" srcOrd="0" destOrd="0" presId="urn:microsoft.com/office/officeart/2005/8/layout/radial4"/>
    <dgm:cxn modelId="{AF019E15-54DF-4FF4-AAB6-9ED7EB4B4A1D}" type="presOf" srcId="{9627F7A9-B55A-483B-A027-36D123664FFB}" destId="{3D5532EA-B345-4889-A753-0B596A71BE7F}" srcOrd="0" destOrd="0" presId="urn:microsoft.com/office/officeart/2005/8/layout/radial4"/>
    <dgm:cxn modelId="{FAD77A03-1B66-4D6E-877C-E895BC5CBD40}" srcId="{A7180E85-6A7C-4C8E-BDFD-6AFC1083A1E7}" destId="{68E3F394-857D-4919-8E3B-C7A03D0A1791}" srcOrd="5" destOrd="0" parTransId="{959C96B0-5F1F-4DDA-8FF7-02B67EC57E40}" sibTransId="{861EAF18-D14C-4480-807A-C48A6487A95C}"/>
    <dgm:cxn modelId="{16C237BE-6260-42D7-94F6-3B57B1220804}" srcId="{CB82A957-C162-4C93-9BF6-71DCD2CC723F}" destId="{9627F7A9-B55A-483B-A027-36D123664FFB}" srcOrd="1" destOrd="0" parTransId="{0EFC1F67-8FE0-4B53-9BA4-2F28C03CB632}" sibTransId="{81BED1A3-D74E-42AB-94A8-025B5213A008}"/>
    <dgm:cxn modelId="{D8411642-2F36-4C68-9DA6-6DCCF1CB2799}" srcId="{CB82A957-C162-4C93-9BF6-71DCD2CC723F}" destId="{843F31F8-E292-4C9C-9E48-F81EA61DB74D}" srcOrd="2" destOrd="0" parTransId="{C6F036C0-D9E0-4B64-98C8-B7DD1582F043}" sibTransId="{1AC3BE5C-042C-4B15-BE70-3D32B6511764}"/>
    <dgm:cxn modelId="{989EEEAA-A558-4D51-AAE6-EADBE0FF0BC1}" type="presOf" srcId="{8114BC63-1EE0-4112-A009-B6FF57A09076}" destId="{02F82FA0-2495-4D68-A950-914E8ED569EB}" srcOrd="0" destOrd="0" presId="urn:microsoft.com/office/officeart/2005/8/layout/radial4"/>
    <dgm:cxn modelId="{8E3E0272-7E74-4B9F-BFA7-1C7D1116DDC9}" srcId="{A7180E85-6A7C-4C8E-BDFD-6AFC1083A1E7}" destId="{33CEFBDC-9889-44B8-94AD-512540816246}" srcOrd="4" destOrd="0" parTransId="{32B691A5-3734-4D68-891F-B005D19FAC01}" sibTransId="{14BED95C-940B-45A9-A059-AE1206A3BD4A}"/>
    <dgm:cxn modelId="{48B28615-DAE4-45A1-B068-D5FB5A96B370}" type="presParOf" srcId="{80A4C05D-D8A4-45F3-9700-2A88F6DDFFCC}" destId="{EA4AB5DF-2416-476C-839A-B32A25D91B64}" srcOrd="0" destOrd="0" presId="urn:microsoft.com/office/officeart/2005/8/layout/radial4"/>
    <dgm:cxn modelId="{8F662F29-CDCE-4BF3-B2A2-9A07FBE81EFB}" type="presParOf" srcId="{80A4C05D-D8A4-45F3-9700-2A88F6DDFFCC}" destId="{02F82FA0-2495-4D68-A950-914E8ED569EB}" srcOrd="1" destOrd="0" presId="urn:microsoft.com/office/officeart/2005/8/layout/radial4"/>
    <dgm:cxn modelId="{78E1C2C7-F9D9-4FF7-A2F5-562790E30FF7}" type="presParOf" srcId="{80A4C05D-D8A4-45F3-9700-2A88F6DDFFCC}" destId="{66FFE62B-DC28-420D-AB5B-66A9818563CB}" srcOrd="2" destOrd="0" presId="urn:microsoft.com/office/officeart/2005/8/layout/radial4"/>
    <dgm:cxn modelId="{55242786-38D3-4C88-BDF0-B11277E11167}" type="presParOf" srcId="{80A4C05D-D8A4-45F3-9700-2A88F6DDFFCC}" destId="{A9BAFB6B-7A6D-45F8-9D98-B2A6E4A8BF07}" srcOrd="3" destOrd="0" presId="urn:microsoft.com/office/officeart/2005/8/layout/radial4"/>
    <dgm:cxn modelId="{C9123785-34A7-4520-810E-9A867AD9AF78}" type="presParOf" srcId="{80A4C05D-D8A4-45F3-9700-2A88F6DDFFCC}" destId="{3D5532EA-B345-4889-A753-0B596A71BE7F}" srcOrd="4" destOrd="0" presId="urn:microsoft.com/office/officeart/2005/8/layout/radial4"/>
    <dgm:cxn modelId="{C7428F4A-05D0-4296-B4FA-DD8FC49C79E4}" type="presParOf" srcId="{80A4C05D-D8A4-45F3-9700-2A88F6DDFFCC}" destId="{B45A275C-CD3F-4681-91AD-1F90D8CC4FEE}" srcOrd="5" destOrd="0" presId="urn:microsoft.com/office/officeart/2005/8/layout/radial4"/>
    <dgm:cxn modelId="{1523B5AC-D56A-4C6B-98C5-DA9456D2EE73}" type="presParOf" srcId="{80A4C05D-D8A4-45F3-9700-2A88F6DDFFCC}" destId="{B5E7C495-8016-494B-9F82-4F04CACBBF94}" srcOrd="6" destOrd="0" presId="urn:microsoft.com/office/officeart/2005/8/layout/radial4"/>
    <dgm:cxn modelId="{5F6D8312-ACC9-4785-AEB8-1CBABD1B9FB8}" type="presParOf" srcId="{80A4C05D-D8A4-45F3-9700-2A88F6DDFFCC}" destId="{FAC821F7-F623-441A-A740-250BCDF1F5AB}" srcOrd="7" destOrd="0" presId="urn:microsoft.com/office/officeart/2005/8/layout/radial4"/>
    <dgm:cxn modelId="{DAEB85CD-4B9F-407C-9D8B-71CBE2A89CC9}" type="presParOf" srcId="{80A4C05D-D8A4-45F3-9700-2A88F6DDFFCC}" destId="{B37AC9B7-1218-49DA-A60B-365A86C7ED97}" srcOrd="8" destOrd="0" presId="urn:microsoft.com/office/officeart/2005/8/layout/radial4"/>
    <dgm:cxn modelId="{66472185-E746-43DD-957C-C1FD763BC84E}" type="presParOf" srcId="{80A4C05D-D8A4-45F3-9700-2A88F6DDFFCC}" destId="{C15F44EB-984B-4769-96FA-8B8B4800A8FD}" srcOrd="9" destOrd="0" presId="urn:microsoft.com/office/officeart/2005/8/layout/radial4"/>
    <dgm:cxn modelId="{C60267A9-F0B9-4D73-A5AD-F6E2818D9A48}" type="presParOf" srcId="{80A4C05D-D8A4-45F3-9700-2A88F6DDFFCC}" destId="{029DF295-3C64-4088-9B57-6689819036E5}" srcOrd="10" destOrd="0" presId="urn:microsoft.com/office/officeart/2005/8/layout/radial4"/>
    <dgm:cxn modelId="{1BFC94EA-14BA-4100-85AB-34F7C527F789}" type="presParOf" srcId="{80A4C05D-D8A4-45F3-9700-2A88F6DDFFCC}" destId="{433284B7-9A9E-4AA8-8307-7EFACD704B81}" srcOrd="11" destOrd="0" presId="urn:microsoft.com/office/officeart/2005/8/layout/radial4"/>
    <dgm:cxn modelId="{590A8109-BB65-48CE-A445-ADDFA808A3EA}" type="presParOf" srcId="{80A4C05D-D8A4-45F3-9700-2A88F6DDFFCC}" destId="{9C512F8A-C987-48D3-9AB0-D0704AFCB46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83134-DC37-45A0-A571-DF20DECDD8C9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DD900A9-4B27-400D-98B7-27285EDC0B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округа  677 713,0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93B7E-7F5F-4628-8EBF-D33B9776FEF0}" type="parTrans" cxnId="{5767121D-DC95-4131-97AF-7AD22F232E3E}">
      <dgm:prSet/>
      <dgm:spPr/>
      <dgm:t>
        <a:bodyPr/>
        <a:lstStyle/>
        <a:p>
          <a:endParaRPr lang="ru-RU"/>
        </a:p>
      </dgm:t>
    </dgm:pt>
    <dgm:pt modelId="{E59EF243-EBE9-43F7-89C1-EA7A5079F96A}" type="sibTrans" cxnId="{5767121D-DC95-4131-97AF-7AD22F232E3E}">
      <dgm:prSet/>
      <dgm:spPr/>
      <dgm:t>
        <a:bodyPr/>
        <a:lstStyle/>
        <a:p>
          <a:endParaRPr lang="ru-RU"/>
        </a:p>
      </dgm:t>
    </dgm:pt>
    <dgm:pt modelId="{CCE027F8-2019-4C93-9752-17C8685064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и неналоговые доходы 24% </a:t>
          </a:r>
        </a:p>
        <a:p>
          <a:pPr>
            <a:lnSpc>
              <a:spcPts val="2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-162 952,5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80CFE-D08C-4930-9D7C-5E3CCFC081A3}" type="parTrans" cxnId="{0BED63F7-AA6D-49D4-A248-7A12CD436258}">
      <dgm:prSet/>
      <dgm:spPr/>
      <dgm:t>
        <a:bodyPr/>
        <a:lstStyle/>
        <a:p>
          <a:endParaRPr lang="ru-RU"/>
        </a:p>
      </dgm:t>
    </dgm:pt>
    <dgm:pt modelId="{9BD68D62-90C9-4319-8F6C-87360A2FB0D4}" type="sibTrans" cxnId="{0BED63F7-AA6D-49D4-A248-7A12CD436258}">
      <dgm:prSet/>
      <dgm:spPr/>
      <dgm:t>
        <a:bodyPr/>
        <a:lstStyle/>
        <a:p>
          <a:endParaRPr lang="ru-RU"/>
        </a:p>
      </dgm:t>
    </dgm:pt>
    <dgm:pt modelId="{474FB253-2956-45A8-BB1E-2B281BF4064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доходы 52% -          85 368,4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AC509C-D9D6-479F-AF97-B9A9A1A38951}" type="parTrans" cxnId="{EE5AED32-09C4-4576-82C8-0BC9C678D3F6}">
      <dgm:prSet/>
      <dgm:spPr/>
      <dgm:t>
        <a:bodyPr/>
        <a:lstStyle/>
        <a:p>
          <a:endParaRPr lang="ru-RU"/>
        </a:p>
      </dgm:t>
    </dgm:pt>
    <dgm:pt modelId="{1622E756-2030-4187-B398-1A65AFC9FB8A}" type="sibTrans" cxnId="{EE5AED32-09C4-4576-82C8-0BC9C678D3F6}">
      <dgm:prSet/>
      <dgm:spPr/>
      <dgm:t>
        <a:bodyPr/>
        <a:lstStyle/>
        <a:p>
          <a:endParaRPr lang="ru-RU"/>
        </a:p>
      </dgm:t>
    </dgm:pt>
    <dgm:pt modelId="{36DA5654-0811-4E3B-B02E-C79D37BC445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 48% -      77 584,1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94EBBD8-7F3E-4635-9C03-F02EC9F2C078}" type="parTrans" cxnId="{5693D19D-5BF9-4E70-B3BE-DC95C3D81924}">
      <dgm:prSet/>
      <dgm:spPr/>
      <dgm:t>
        <a:bodyPr/>
        <a:lstStyle/>
        <a:p>
          <a:endParaRPr lang="ru-RU"/>
        </a:p>
      </dgm:t>
    </dgm:pt>
    <dgm:pt modelId="{846CD2A8-B04D-4DFB-A229-6355A07ABC41}" type="sibTrans" cxnId="{5693D19D-5BF9-4E70-B3BE-DC95C3D81924}">
      <dgm:prSet/>
      <dgm:spPr/>
      <dgm:t>
        <a:bodyPr/>
        <a:lstStyle/>
        <a:p>
          <a:endParaRPr lang="ru-RU"/>
        </a:p>
      </dgm:t>
    </dgm:pt>
    <dgm:pt modelId="{8800FC04-CC0F-4EFD-B425-90930638920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76% - 514 760,5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8C6DF6-282D-49C2-A3B8-8581A375420D}" type="parTrans" cxnId="{3F0D7E2D-AED8-49C1-B2D7-05E8CC23A0FF}">
      <dgm:prSet/>
      <dgm:spPr/>
      <dgm:t>
        <a:bodyPr/>
        <a:lstStyle/>
        <a:p>
          <a:endParaRPr lang="ru-RU"/>
        </a:p>
      </dgm:t>
    </dgm:pt>
    <dgm:pt modelId="{26171C60-9D4F-4046-AFF1-5EE0DD5677C4}" type="sibTrans" cxnId="{3F0D7E2D-AED8-49C1-B2D7-05E8CC23A0FF}">
      <dgm:prSet/>
      <dgm:spPr/>
      <dgm:t>
        <a:bodyPr/>
        <a:lstStyle/>
        <a:p>
          <a:endParaRPr lang="ru-RU"/>
        </a:p>
      </dgm:t>
    </dgm:pt>
    <dgm:pt modelId="{055796AF-65F2-45DA-B459-F2865FAEF3C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Дотация 32% - 165 762,5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6428CEB-A71F-48E6-800E-8FB15EBF6271}" type="parTrans" cxnId="{367508C3-7E1A-4A98-9BF2-8906934967B5}">
      <dgm:prSet/>
      <dgm:spPr/>
      <dgm:t>
        <a:bodyPr/>
        <a:lstStyle/>
        <a:p>
          <a:endParaRPr lang="ru-RU"/>
        </a:p>
      </dgm:t>
    </dgm:pt>
    <dgm:pt modelId="{36C7C5A6-B997-4036-BBF8-11FC636C0FF6}" type="sibTrans" cxnId="{367508C3-7E1A-4A98-9BF2-8906934967B5}">
      <dgm:prSet/>
      <dgm:spPr/>
      <dgm:t>
        <a:bodyPr/>
        <a:lstStyle/>
        <a:p>
          <a:endParaRPr lang="ru-RU"/>
        </a:p>
      </dgm:t>
    </dgm:pt>
    <dgm:pt modelId="{4AFA415E-1DEF-40D3-9487-C3A747F8EB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Субсидии, субвенции, ИМТ 68% - 348 998,0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4C29B16-32D4-4AA7-B0AB-4410287E0814}" type="parTrans" cxnId="{CA63AD59-79BA-440D-8AFB-41B1B8D37FF8}">
      <dgm:prSet/>
      <dgm:spPr/>
      <dgm:t>
        <a:bodyPr/>
        <a:lstStyle/>
        <a:p>
          <a:endParaRPr lang="ru-RU"/>
        </a:p>
      </dgm:t>
    </dgm:pt>
    <dgm:pt modelId="{F67B1F84-61C7-4AA7-BF33-052DB0FAAC5F}" type="sibTrans" cxnId="{CA63AD59-79BA-440D-8AFB-41B1B8D37FF8}">
      <dgm:prSet/>
      <dgm:spPr/>
      <dgm:t>
        <a:bodyPr/>
        <a:lstStyle/>
        <a:p>
          <a:endParaRPr lang="ru-RU"/>
        </a:p>
      </dgm:t>
    </dgm:pt>
    <dgm:pt modelId="{59A0394F-4E91-447F-AFF9-900F619B0FD0}" type="pres">
      <dgm:prSet presAssocID="{5D983134-DC37-45A0-A571-DF20DECD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7DA84-6732-4E7D-BB40-D798E2131499}" type="pres">
      <dgm:prSet presAssocID="{8800FC04-CC0F-4EFD-B425-90930638920E}" presName="boxAndChildren" presStyleCnt="0"/>
      <dgm:spPr/>
    </dgm:pt>
    <dgm:pt modelId="{131845DC-AD13-4943-81FD-307733E80290}" type="pres">
      <dgm:prSet presAssocID="{8800FC04-CC0F-4EFD-B425-90930638920E}" presName="parentTextBox" presStyleLbl="node1" presStyleIdx="0" presStyleCnt="3"/>
      <dgm:spPr/>
      <dgm:t>
        <a:bodyPr/>
        <a:lstStyle/>
        <a:p>
          <a:endParaRPr lang="ru-RU"/>
        </a:p>
      </dgm:t>
    </dgm:pt>
    <dgm:pt modelId="{47DD359F-33A5-48A6-87A3-F19F3EB9B697}" type="pres">
      <dgm:prSet presAssocID="{8800FC04-CC0F-4EFD-B425-90930638920E}" presName="entireBox" presStyleLbl="node1" presStyleIdx="0" presStyleCnt="3" custLinFactNeighborY="-233"/>
      <dgm:spPr/>
      <dgm:t>
        <a:bodyPr/>
        <a:lstStyle/>
        <a:p>
          <a:endParaRPr lang="ru-RU"/>
        </a:p>
      </dgm:t>
    </dgm:pt>
    <dgm:pt modelId="{26C9188F-3920-4247-A0AA-485C594839F6}" type="pres">
      <dgm:prSet presAssocID="{8800FC04-CC0F-4EFD-B425-90930638920E}" presName="descendantBox" presStyleCnt="0"/>
      <dgm:spPr/>
    </dgm:pt>
    <dgm:pt modelId="{66BFF30D-24D5-4435-84CA-27F4EB8D8DF0}" type="pres">
      <dgm:prSet presAssocID="{055796AF-65F2-45DA-B459-F2865FAEF3C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6DAD4-6BF2-407D-9D63-80FCEB5D1078}" type="pres">
      <dgm:prSet presAssocID="{4AFA415E-1DEF-40D3-9487-C3A747F8EB79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14E9-ACE5-4D98-851D-73B74D99A2FB}" type="pres">
      <dgm:prSet presAssocID="{9BD68D62-90C9-4319-8F6C-87360A2FB0D4}" presName="sp" presStyleCnt="0"/>
      <dgm:spPr/>
    </dgm:pt>
    <dgm:pt modelId="{D8EB8AD9-AFE0-49FE-AC19-F4705DE9A666}" type="pres">
      <dgm:prSet presAssocID="{CCE027F8-2019-4C93-9752-17C8685064B7}" presName="arrowAndChildren" presStyleCnt="0"/>
      <dgm:spPr/>
    </dgm:pt>
    <dgm:pt modelId="{F0D8C8E1-1BEA-4B2B-B53A-64D59C8926A0}" type="pres">
      <dgm:prSet presAssocID="{CCE027F8-2019-4C93-9752-17C8685064B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B652AE7-1D81-460A-9365-CB75E2697F24}" type="pres">
      <dgm:prSet presAssocID="{CCE027F8-2019-4C93-9752-17C8685064B7}" presName="arrow" presStyleLbl="node1" presStyleIdx="1" presStyleCnt="3"/>
      <dgm:spPr/>
      <dgm:t>
        <a:bodyPr/>
        <a:lstStyle/>
        <a:p>
          <a:endParaRPr lang="ru-RU"/>
        </a:p>
      </dgm:t>
    </dgm:pt>
    <dgm:pt modelId="{20F0DA0B-F45A-4D9D-8D4A-2637F0A65BBD}" type="pres">
      <dgm:prSet presAssocID="{CCE027F8-2019-4C93-9752-17C8685064B7}" presName="descendantArrow" presStyleCnt="0"/>
      <dgm:spPr/>
    </dgm:pt>
    <dgm:pt modelId="{E403869B-88AE-4F0D-B8FF-CA1D97421469}" type="pres">
      <dgm:prSet presAssocID="{474FB253-2956-45A8-BB1E-2B281BF4064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26B6-0C36-4903-B718-DC03A95BC5C2}" type="pres">
      <dgm:prSet presAssocID="{36DA5654-0811-4E3B-B02E-C79D37BC445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372FC-4283-482D-A3ED-345127E99377}" type="pres">
      <dgm:prSet presAssocID="{E59EF243-EBE9-43F7-89C1-EA7A5079F96A}" presName="sp" presStyleCnt="0"/>
      <dgm:spPr/>
    </dgm:pt>
    <dgm:pt modelId="{BFEE218F-1A5C-4CC8-8CE0-B11E071D3506}" type="pres">
      <dgm:prSet presAssocID="{CDD900A9-4B27-400D-98B7-27285EDC0B4B}" presName="arrowAndChildren" presStyleCnt="0"/>
      <dgm:spPr/>
    </dgm:pt>
    <dgm:pt modelId="{2605D6AC-6B5C-4159-9D8A-A9543EFB1F6C}" type="pres">
      <dgm:prSet presAssocID="{CDD900A9-4B27-400D-98B7-27285EDC0B4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1A2F322B-B594-4851-923A-CE19F54B514B}" type="presOf" srcId="{CCE027F8-2019-4C93-9752-17C8685064B7}" destId="{F0D8C8E1-1BEA-4B2B-B53A-64D59C8926A0}" srcOrd="0" destOrd="0" presId="urn:microsoft.com/office/officeart/2005/8/layout/process4"/>
    <dgm:cxn modelId="{BBA6C062-777F-42D1-8CF1-6C320C5FB362}" type="presOf" srcId="{8800FC04-CC0F-4EFD-B425-90930638920E}" destId="{131845DC-AD13-4943-81FD-307733E80290}" srcOrd="0" destOrd="0" presId="urn:microsoft.com/office/officeart/2005/8/layout/process4"/>
    <dgm:cxn modelId="{3F0D7E2D-AED8-49C1-B2D7-05E8CC23A0FF}" srcId="{5D983134-DC37-45A0-A571-DF20DECDD8C9}" destId="{8800FC04-CC0F-4EFD-B425-90930638920E}" srcOrd="2" destOrd="0" parTransId="{548C6DF6-282D-49C2-A3B8-8581A375420D}" sibTransId="{26171C60-9D4F-4046-AFF1-5EE0DD5677C4}"/>
    <dgm:cxn modelId="{367508C3-7E1A-4A98-9BF2-8906934967B5}" srcId="{8800FC04-CC0F-4EFD-B425-90930638920E}" destId="{055796AF-65F2-45DA-B459-F2865FAEF3C8}" srcOrd="0" destOrd="0" parTransId="{36428CEB-A71F-48E6-800E-8FB15EBF6271}" sibTransId="{36C7C5A6-B997-4036-BBF8-11FC636C0FF6}"/>
    <dgm:cxn modelId="{11AD67DF-EE66-418D-AFFE-46055D03BC67}" type="presOf" srcId="{8800FC04-CC0F-4EFD-B425-90930638920E}" destId="{47DD359F-33A5-48A6-87A3-F19F3EB9B697}" srcOrd="1" destOrd="0" presId="urn:microsoft.com/office/officeart/2005/8/layout/process4"/>
    <dgm:cxn modelId="{51C66151-799C-469B-B24C-C842420C835D}" type="presOf" srcId="{5D983134-DC37-45A0-A571-DF20DECDD8C9}" destId="{59A0394F-4E91-447F-AFF9-900F619B0FD0}" srcOrd="0" destOrd="0" presId="urn:microsoft.com/office/officeart/2005/8/layout/process4"/>
    <dgm:cxn modelId="{5767121D-DC95-4131-97AF-7AD22F232E3E}" srcId="{5D983134-DC37-45A0-A571-DF20DECDD8C9}" destId="{CDD900A9-4B27-400D-98B7-27285EDC0B4B}" srcOrd="0" destOrd="0" parTransId="{06693B7E-7F5F-4628-8EBF-D33B9776FEF0}" sibTransId="{E59EF243-EBE9-43F7-89C1-EA7A5079F96A}"/>
    <dgm:cxn modelId="{11E22A5A-A6EA-44B3-A5EA-975095132751}" type="presOf" srcId="{CCE027F8-2019-4C93-9752-17C8685064B7}" destId="{4B652AE7-1D81-460A-9365-CB75E2697F24}" srcOrd="1" destOrd="0" presId="urn:microsoft.com/office/officeart/2005/8/layout/process4"/>
    <dgm:cxn modelId="{3E2328CE-466A-4568-A1E8-704082B8FBED}" type="presOf" srcId="{474FB253-2956-45A8-BB1E-2B281BF40643}" destId="{E403869B-88AE-4F0D-B8FF-CA1D97421469}" srcOrd="0" destOrd="0" presId="urn:microsoft.com/office/officeart/2005/8/layout/process4"/>
    <dgm:cxn modelId="{EE5AED32-09C4-4576-82C8-0BC9C678D3F6}" srcId="{CCE027F8-2019-4C93-9752-17C8685064B7}" destId="{474FB253-2956-45A8-BB1E-2B281BF40643}" srcOrd="0" destOrd="0" parTransId="{C7AC509C-D9D6-479F-AF97-B9A9A1A38951}" sibTransId="{1622E756-2030-4187-B398-1A65AFC9FB8A}"/>
    <dgm:cxn modelId="{1A40DBC5-7E66-492B-84A8-1E36FABF6656}" type="presOf" srcId="{055796AF-65F2-45DA-B459-F2865FAEF3C8}" destId="{66BFF30D-24D5-4435-84CA-27F4EB8D8DF0}" srcOrd="0" destOrd="0" presId="urn:microsoft.com/office/officeart/2005/8/layout/process4"/>
    <dgm:cxn modelId="{0BED63F7-AA6D-49D4-A248-7A12CD436258}" srcId="{5D983134-DC37-45A0-A571-DF20DECDD8C9}" destId="{CCE027F8-2019-4C93-9752-17C8685064B7}" srcOrd="1" destOrd="0" parTransId="{98480CFE-D08C-4930-9D7C-5E3CCFC081A3}" sibTransId="{9BD68D62-90C9-4319-8F6C-87360A2FB0D4}"/>
    <dgm:cxn modelId="{ABB03B06-9A3E-42E9-A571-0727EB85943C}" type="presOf" srcId="{36DA5654-0811-4E3B-B02E-C79D37BC4458}" destId="{A2B626B6-0C36-4903-B718-DC03A95BC5C2}" srcOrd="0" destOrd="0" presId="urn:microsoft.com/office/officeart/2005/8/layout/process4"/>
    <dgm:cxn modelId="{A7E511C3-C6A4-4930-AF1A-E57D2A1A9D75}" type="presOf" srcId="{4AFA415E-1DEF-40D3-9487-C3A747F8EB79}" destId="{C406DAD4-6BF2-407D-9D63-80FCEB5D1078}" srcOrd="0" destOrd="0" presId="urn:microsoft.com/office/officeart/2005/8/layout/process4"/>
    <dgm:cxn modelId="{CA63AD59-79BA-440D-8AFB-41B1B8D37FF8}" srcId="{8800FC04-CC0F-4EFD-B425-90930638920E}" destId="{4AFA415E-1DEF-40D3-9487-C3A747F8EB79}" srcOrd="1" destOrd="0" parTransId="{24C29B16-32D4-4AA7-B0AB-4410287E0814}" sibTransId="{F67B1F84-61C7-4AA7-BF33-052DB0FAAC5F}"/>
    <dgm:cxn modelId="{5693D19D-5BF9-4E70-B3BE-DC95C3D81924}" srcId="{CCE027F8-2019-4C93-9752-17C8685064B7}" destId="{36DA5654-0811-4E3B-B02E-C79D37BC4458}" srcOrd="1" destOrd="0" parTransId="{194EBBD8-7F3E-4635-9C03-F02EC9F2C078}" sibTransId="{846CD2A8-B04D-4DFB-A229-6355A07ABC41}"/>
    <dgm:cxn modelId="{BF0D4406-BE32-46DF-936E-BBF7C28852FE}" type="presOf" srcId="{CDD900A9-4B27-400D-98B7-27285EDC0B4B}" destId="{2605D6AC-6B5C-4159-9D8A-A9543EFB1F6C}" srcOrd="0" destOrd="0" presId="urn:microsoft.com/office/officeart/2005/8/layout/process4"/>
    <dgm:cxn modelId="{DEEAE8A0-4E76-426A-9AD0-79B4C5E113D9}" type="presParOf" srcId="{59A0394F-4E91-447F-AFF9-900F619B0FD0}" destId="{5C27DA84-6732-4E7D-BB40-D798E2131499}" srcOrd="0" destOrd="0" presId="urn:microsoft.com/office/officeart/2005/8/layout/process4"/>
    <dgm:cxn modelId="{09B56E67-3D03-4EAB-95A5-AB8E3A8746A0}" type="presParOf" srcId="{5C27DA84-6732-4E7D-BB40-D798E2131499}" destId="{131845DC-AD13-4943-81FD-307733E80290}" srcOrd="0" destOrd="0" presId="urn:microsoft.com/office/officeart/2005/8/layout/process4"/>
    <dgm:cxn modelId="{C71DB19F-D82D-40AA-BF41-5D30D880677A}" type="presParOf" srcId="{5C27DA84-6732-4E7D-BB40-D798E2131499}" destId="{47DD359F-33A5-48A6-87A3-F19F3EB9B697}" srcOrd="1" destOrd="0" presId="urn:microsoft.com/office/officeart/2005/8/layout/process4"/>
    <dgm:cxn modelId="{DDA5CEF7-66A2-4513-9E63-85269A6E045B}" type="presParOf" srcId="{5C27DA84-6732-4E7D-BB40-D798E2131499}" destId="{26C9188F-3920-4247-A0AA-485C594839F6}" srcOrd="2" destOrd="0" presId="urn:microsoft.com/office/officeart/2005/8/layout/process4"/>
    <dgm:cxn modelId="{A7F80BFE-4604-46CA-B0FB-AF7080EB465B}" type="presParOf" srcId="{26C9188F-3920-4247-A0AA-485C594839F6}" destId="{66BFF30D-24D5-4435-84CA-27F4EB8D8DF0}" srcOrd="0" destOrd="0" presId="urn:microsoft.com/office/officeart/2005/8/layout/process4"/>
    <dgm:cxn modelId="{3359858F-6452-44C5-9443-9BAAB5362CD1}" type="presParOf" srcId="{26C9188F-3920-4247-A0AA-485C594839F6}" destId="{C406DAD4-6BF2-407D-9D63-80FCEB5D1078}" srcOrd="1" destOrd="0" presId="urn:microsoft.com/office/officeart/2005/8/layout/process4"/>
    <dgm:cxn modelId="{3CF61EF5-DAF4-4535-BBE2-386B62C38AFE}" type="presParOf" srcId="{59A0394F-4E91-447F-AFF9-900F619B0FD0}" destId="{292014E9-ACE5-4D98-851D-73B74D99A2FB}" srcOrd="1" destOrd="0" presId="urn:microsoft.com/office/officeart/2005/8/layout/process4"/>
    <dgm:cxn modelId="{CFD50AD9-A4A8-4317-AF09-E561973AE263}" type="presParOf" srcId="{59A0394F-4E91-447F-AFF9-900F619B0FD0}" destId="{D8EB8AD9-AFE0-49FE-AC19-F4705DE9A666}" srcOrd="2" destOrd="0" presId="urn:microsoft.com/office/officeart/2005/8/layout/process4"/>
    <dgm:cxn modelId="{C714BD58-DFB3-4FAF-A2FE-458563FE3FC5}" type="presParOf" srcId="{D8EB8AD9-AFE0-49FE-AC19-F4705DE9A666}" destId="{F0D8C8E1-1BEA-4B2B-B53A-64D59C8926A0}" srcOrd="0" destOrd="0" presId="urn:microsoft.com/office/officeart/2005/8/layout/process4"/>
    <dgm:cxn modelId="{3C1BB4A0-BDD3-4091-81AC-98ECE5A89FBB}" type="presParOf" srcId="{D8EB8AD9-AFE0-49FE-AC19-F4705DE9A666}" destId="{4B652AE7-1D81-460A-9365-CB75E2697F24}" srcOrd="1" destOrd="0" presId="urn:microsoft.com/office/officeart/2005/8/layout/process4"/>
    <dgm:cxn modelId="{FC9B191F-D148-46C3-85AB-1D5404D37193}" type="presParOf" srcId="{D8EB8AD9-AFE0-49FE-AC19-F4705DE9A666}" destId="{20F0DA0B-F45A-4D9D-8D4A-2637F0A65BBD}" srcOrd="2" destOrd="0" presId="urn:microsoft.com/office/officeart/2005/8/layout/process4"/>
    <dgm:cxn modelId="{F643FD6A-1E8D-44FF-8A84-AA6D13391283}" type="presParOf" srcId="{20F0DA0B-F45A-4D9D-8D4A-2637F0A65BBD}" destId="{E403869B-88AE-4F0D-B8FF-CA1D97421469}" srcOrd="0" destOrd="0" presId="urn:microsoft.com/office/officeart/2005/8/layout/process4"/>
    <dgm:cxn modelId="{DBA4D56C-7D93-4E51-932A-83B8369E9B46}" type="presParOf" srcId="{20F0DA0B-F45A-4D9D-8D4A-2637F0A65BBD}" destId="{A2B626B6-0C36-4903-B718-DC03A95BC5C2}" srcOrd="1" destOrd="0" presId="urn:microsoft.com/office/officeart/2005/8/layout/process4"/>
    <dgm:cxn modelId="{A4F8006F-B920-4C46-9293-64F6159EE063}" type="presParOf" srcId="{59A0394F-4E91-447F-AFF9-900F619B0FD0}" destId="{5BD372FC-4283-482D-A3ED-345127E99377}" srcOrd="3" destOrd="0" presId="urn:microsoft.com/office/officeart/2005/8/layout/process4"/>
    <dgm:cxn modelId="{97FE472B-5369-4B95-A792-821F552F1F99}" type="presParOf" srcId="{59A0394F-4E91-447F-AFF9-900F619B0FD0}" destId="{BFEE218F-1A5C-4CC8-8CE0-B11E071D3506}" srcOrd="4" destOrd="0" presId="urn:microsoft.com/office/officeart/2005/8/layout/process4"/>
    <dgm:cxn modelId="{DDAC85F5-0123-45C1-BE42-477ABA484C13}" type="presParOf" srcId="{BFEE218F-1A5C-4CC8-8CE0-B11E071D3506}" destId="{2605D6AC-6B5C-4159-9D8A-A9543EFB1F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98BAE-8C0A-4B53-8877-A9298CC2981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9 342,5 т.р.</a:t>
          </a:r>
          <a:endParaRPr lang="ru-RU" dirty="0">
            <a:solidFill>
              <a:schemeClr val="tx1"/>
            </a:solidFill>
          </a:endParaRPr>
        </a:p>
      </dgm:t>
    </dgm:pt>
    <dgm:pt modelId="{3BAB0879-556A-4F10-B2D2-463B2F300BBA}" type="parTrans" cxnId="{8DC40892-4308-4919-AB45-35419FCB2ED0}">
      <dgm:prSet/>
      <dgm:spPr/>
      <dgm:t>
        <a:bodyPr/>
        <a:lstStyle/>
        <a:p>
          <a:endParaRPr lang="ru-RU"/>
        </a:p>
      </dgm:t>
    </dgm:pt>
    <dgm:pt modelId="{D446EFBA-D61B-4AD5-BCF9-A7447F06DE1E}" type="sibTrans" cxnId="{8DC40892-4308-4919-AB45-35419FCB2ED0}">
      <dgm:prSet/>
      <dgm:spPr/>
      <dgm:t>
        <a:bodyPr/>
        <a:lstStyle/>
        <a:p>
          <a:endParaRPr lang="ru-RU"/>
        </a:p>
      </dgm:t>
    </dgm:pt>
    <dgm:pt modelId="{6695652F-188F-4422-9A1C-C86802E1126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мер социальной поддержки по оплате коммунальных услуг специалистам на селе (средства краевого бюджета)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E95BCAE-435E-4F37-9D58-9CFF55414619}" type="parTrans" cxnId="{96700E70-457C-47CB-A652-87965120DFF6}">
      <dgm:prSet/>
      <dgm:spPr/>
      <dgm:t>
        <a:bodyPr/>
        <a:lstStyle/>
        <a:p>
          <a:endParaRPr lang="ru-RU"/>
        </a:p>
      </dgm:t>
    </dgm:pt>
    <dgm:pt modelId="{DAED2FA9-8944-44C7-9C6C-EA1E49501F4C}" type="sibTrans" cxnId="{96700E70-457C-47CB-A652-87965120DFF6}">
      <dgm:prSet/>
      <dgm:spPr/>
      <dgm:t>
        <a:bodyPr/>
        <a:lstStyle/>
        <a:p>
          <a:endParaRPr lang="ru-RU"/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9 139,7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/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/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Приобретение жилья молодым семьям (средства федерального, краевого, местного бюджетов)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/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/>
        </a:p>
      </dgm:t>
    </dgm:pt>
    <dgm:pt modelId="{5B647BAD-65E1-47EB-B6C3-4A65F5D757AE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5 032,6 т.р.</a:t>
          </a:r>
          <a:endParaRPr lang="ru-RU" dirty="0">
            <a:solidFill>
              <a:schemeClr val="tx1"/>
            </a:solidFill>
          </a:endParaRPr>
        </a:p>
      </dgm:t>
    </dgm:pt>
    <dgm:pt modelId="{DCFA8687-A197-42A1-BB82-21068F63B089}" type="parTrans" cxnId="{BA5B2846-BA38-4357-9400-6720F88C478C}">
      <dgm:prSet/>
      <dgm:spPr/>
      <dgm:t>
        <a:bodyPr/>
        <a:lstStyle/>
        <a:p>
          <a:endParaRPr lang="ru-RU"/>
        </a:p>
      </dgm:t>
    </dgm:pt>
    <dgm:pt modelId="{EBDBD444-ED2F-4419-B3A9-A7A0D6D4D31A}" type="sibTrans" cxnId="{BA5B2846-BA38-4357-9400-6720F88C478C}">
      <dgm:prSet/>
      <dgm:spPr/>
      <dgm:t>
        <a:bodyPr/>
        <a:lstStyle/>
        <a:p>
          <a:endParaRPr lang="ru-RU"/>
        </a:p>
      </dgm:t>
    </dgm:pt>
    <dgm:pt modelId="{C7234E89-3809-454C-955E-F5847EDCCC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Пенсия за выслугу лет муниципальным служащим (средства бюджета округа)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747BD55-75C9-4776-8DC8-D3629C99CEC5}" type="parTrans" cxnId="{9362B828-E4C2-4695-8C85-027D46F61900}">
      <dgm:prSet/>
      <dgm:spPr/>
      <dgm:t>
        <a:bodyPr/>
        <a:lstStyle/>
        <a:p>
          <a:endParaRPr lang="ru-RU"/>
        </a:p>
      </dgm:t>
    </dgm:pt>
    <dgm:pt modelId="{47855779-A696-4361-90B1-B246F171116B}" type="sibTrans" cxnId="{9362B828-E4C2-4695-8C85-027D46F61900}">
      <dgm:prSet/>
      <dgm:spPr/>
      <dgm:t>
        <a:bodyPr/>
        <a:lstStyle/>
        <a:p>
          <a:endParaRPr lang="ru-RU"/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4EB72-2771-4012-8197-11A7E3E740FB}" type="pres">
      <dgm:prSet presAssocID="{5EE98BAE-8C0A-4B53-8877-A9298CC29818}" presName="linNode" presStyleCnt="0"/>
      <dgm:spPr/>
    </dgm:pt>
    <dgm:pt modelId="{C6A2EC6E-3D73-4483-B156-95F0303DD2D1}" type="pres">
      <dgm:prSet presAssocID="{5EE98BAE-8C0A-4B53-8877-A9298CC298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DD60-73E6-43E8-ABD1-7386D55B5505}" type="pres">
      <dgm:prSet presAssocID="{5EE98BAE-8C0A-4B53-8877-A9298CC298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C0E8D-AFF7-4088-BF51-ABA9BAE7A2DF}" type="pres">
      <dgm:prSet presAssocID="{D446EFBA-D61B-4AD5-BCF9-A7447F06DE1E}" presName="sp" presStyleCnt="0"/>
      <dgm:spPr/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F15B-A578-47C0-BA5C-081D2CDEB6F7}" type="pres">
      <dgm:prSet presAssocID="{3274F54B-B0F1-43A6-9624-B25B6774A6BC}" presName="sp" presStyleCnt="0"/>
      <dgm:spPr/>
    </dgm:pt>
    <dgm:pt modelId="{CE97898A-E952-42EA-B6E1-BD28FE46742D}" type="pres">
      <dgm:prSet presAssocID="{5B647BAD-65E1-47EB-B6C3-4A65F5D757AE}" presName="linNode" presStyleCnt="0"/>
      <dgm:spPr/>
    </dgm:pt>
    <dgm:pt modelId="{DE2AD862-376E-4B69-8806-910424F6B95F}" type="pres">
      <dgm:prSet presAssocID="{5B647BAD-65E1-47EB-B6C3-4A65F5D757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0453-3477-46CE-9F3F-D57B717FAB36}" type="pres">
      <dgm:prSet presAssocID="{5B647BAD-65E1-47EB-B6C3-4A65F5D757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BA2F4-DAA5-4F7C-8366-06A3CAFA969F}" type="presOf" srcId="{2D04FE79-6560-4CDB-9C4E-4A72450E5B16}" destId="{9CC6157C-2025-44FE-B226-05431826BD6A}" srcOrd="0" destOrd="0" presId="urn:microsoft.com/office/officeart/2005/8/layout/vList5"/>
    <dgm:cxn modelId="{BA5B2846-BA38-4357-9400-6720F88C478C}" srcId="{55B0F49E-286E-4288-BCBE-F085AABB519B}" destId="{5B647BAD-65E1-47EB-B6C3-4A65F5D757AE}" srcOrd="2" destOrd="0" parTransId="{DCFA8687-A197-42A1-BB82-21068F63B089}" sibTransId="{EBDBD444-ED2F-4419-B3A9-A7A0D6D4D31A}"/>
    <dgm:cxn modelId="{2C5578E0-3E57-4C86-B668-FB80D5DCE2FD}" type="presOf" srcId="{493F2240-1D0C-4B4F-8F7C-3FBD9502AB1B}" destId="{3D007095-B506-48F6-A949-2D746B34988D}" srcOrd="0" destOrd="0" presId="urn:microsoft.com/office/officeart/2005/8/layout/vList5"/>
    <dgm:cxn modelId="{2D1D6239-8843-4587-BFEA-2181357F646D}" type="presOf" srcId="{C7234E89-3809-454C-955E-F5847EDCCCF4}" destId="{99440453-3477-46CE-9F3F-D57B717FAB36}" srcOrd="0" destOrd="0" presId="urn:microsoft.com/office/officeart/2005/8/layout/vList5"/>
    <dgm:cxn modelId="{B21E98B9-3EC4-42A4-BF4F-AF5199BBA5FB}" type="presOf" srcId="{6695652F-188F-4422-9A1C-C86802E1126F}" destId="{DFCADD60-73E6-43E8-ABD1-7386D55B5505}" srcOrd="0" destOrd="0" presId="urn:microsoft.com/office/officeart/2005/8/layout/vList5"/>
    <dgm:cxn modelId="{7AEA83E0-09B4-4659-8F43-14ACE3FAFFF8}" type="presOf" srcId="{5EE98BAE-8C0A-4B53-8877-A9298CC29818}" destId="{C6A2EC6E-3D73-4483-B156-95F0303DD2D1}" srcOrd="0" destOrd="0" presId="urn:microsoft.com/office/officeart/2005/8/layout/vList5"/>
    <dgm:cxn modelId="{8DC40892-4308-4919-AB45-35419FCB2ED0}" srcId="{55B0F49E-286E-4288-BCBE-F085AABB519B}" destId="{5EE98BAE-8C0A-4B53-8877-A9298CC29818}" srcOrd="0" destOrd="0" parTransId="{3BAB0879-556A-4F10-B2D2-463B2F300BBA}" sibTransId="{D446EFBA-D61B-4AD5-BCF9-A7447F06DE1E}"/>
    <dgm:cxn modelId="{96700E70-457C-47CB-A652-87965120DFF6}" srcId="{5EE98BAE-8C0A-4B53-8877-A9298CC29818}" destId="{6695652F-188F-4422-9A1C-C86802E1126F}" srcOrd="0" destOrd="0" parTransId="{0E95BCAE-435E-4F37-9D58-9CFF55414619}" sibTransId="{DAED2FA9-8944-44C7-9C6C-EA1E49501F4C}"/>
    <dgm:cxn modelId="{9362B828-E4C2-4695-8C85-027D46F61900}" srcId="{5B647BAD-65E1-47EB-B6C3-4A65F5D757AE}" destId="{C7234E89-3809-454C-955E-F5847EDCCCF4}" srcOrd="0" destOrd="0" parTransId="{C747BD55-75C9-4776-8DC8-D3629C99CEC5}" sibTransId="{47855779-A696-4361-90B1-B246F171116B}"/>
    <dgm:cxn modelId="{C9C71D8D-90DC-4B3B-8945-111A3AC9CC8D}" type="presOf" srcId="{5B647BAD-65E1-47EB-B6C3-4A65F5D757AE}" destId="{DE2AD862-376E-4B69-8806-910424F6B95F}" srcOrd="0" destOrd="0" presId="urn:microsoft.com/office/officeart/2005/8/layout/vList5"/>
    <dgm:cxn modelId="{322954D0-F101-4F0C-A739-1E0002AE5BD5}" srcId="{55B0F49E-286E-4288-BCBE-F085AABB519B}" destId="{2D04FE79-6560-4CDB-9C4E-4A72450E5B16}" srcOrd="1" destOrd="0" parTransId="{9A5FEEC9-F31F-46B2-9311-0C82C78D55B1}" sibTransId="{3274F54B-B0F1-43A6-9624-B25B6774A6BC}"/>
    <dgm:cxn modelId="{D9455E9F-C722-480B-B354-CD9741AA3D7A}" type="presOf" srcId="{55B0F49E-286E-4288-BCBE-F085AABB519B}" destId="{E30C63C7-4B21-4A89-9A83-C4344FDADDED}" srcOrd="0" destOrd="0" presId="urn:microsoft.com/office/officeart/2005/8/layout/vList5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D3DEC6E6-DCD4-4F60-8153-10A5E8CB162E}" type="presParOf" srcId="{E30C63C7-4B21-4A89-9A83-C4344FDADDED}" destId="{3BE4EB72-2771-4012-8197-11A7E3E740FB}" srcOrd="0" destOrd="0" presId="urn:microsoft.com/office/officeart/2005/8/layout/vList5"/>
    <dgm:cxn modelId="{9F0AC5FC-73DE-4277-9BC4-B51E109CDFE3}" type="presParOf" srcId="{3BE4EB72-2771-4012-8197-11A7E3E740FB}" destId="{C6A2EC6E-3D73-4483-B156-95F0303DD2D1}" srcOrd="0" destOrd="0" presId="urn:microsoft.com/office/officeart/2005/8/layout/vList5"/>
    <dgm:cxn modelId="{1CE540BD-EC58-4FDE-AB16-96D121767CB5}" type="presParOf" srcId="{3BE4EB72-2771-4012-8197-11A7E3E740FB}" destId="{DFCADD60-73E6-43E8-ABD1-7386D55B5505}" srcOrd="1" destOrd="0" presId="urn:microsoft.com/office/officeart/2005/8/layout/vList5"/>
    <dgm:cxn modelId="{D12172B9-A422-4E2F-B914-E09C8C135E76}" type="presParOf" srcId="{E30C63C7-4B21-4A89-9A83-C4344FDADDED}" destId="{C5CC0E8D-AFF7-4088-BF51-ABA9BAE7A2DF}" srcOrd="1" destOrd="0" presId="urn:microsoft.com/office/officeart/2005/8/layout/vList5"/>
    <dgm:cxn modelId="{C13DDEBD-4CF5-4999-A036-B5E28CBAC655}" type="presParOf" srcId="{E30C63C7-4B21-4A89-9A83-C4344FDADDED}" destId="{4975C854-F6F5-4D5C-B012-544761615C63}" srcOrd="2" destOrd="0" presId="urn:microsoft.com/office/officeart/2005/8/layout/vList5"/>
    <dgm:cxn modelId="{347F0D36-2507-4A3D-9D7C-69D9B3188167}" type="presParOf" srcId="{4975C854-F6F5-4D5C-B012-544761615C63}" destId="{9CC6157C-2025-44FE-B226-05431826BD6A}" srcOrd="0" destOrd="0" presId="urn:microsoft.com/office/officeart/2005/8/layout/vList5"/>
    <dgm:cxn modelId="{D3DE45BB-96D9-4ED3-AB07-B303D42BCE4E}" type="presParOf" srcId="{4975C854-F6F5-4D5C-B012-544761615C63}" destId="{3D007095-B506-48F6-A949-2D746B34988D}" srcOrd="1" destOrd="0" presId="urn:microsoft.com/office/officeart/2005/8/layout/vList5"/>
    <dgm:cxn modelId="{6B227692-C878-4C9C-876A-08E0B409D110}" type="presParOf" srcId="{E30C63C7-4B21-4A89-9A83-C4344FDADDED}" destId="{A339F15B-A578-47C0-BA5C-081D2CDEB6F7}" srcOrd="3" destOrd="0" presId="urn:microsoft.com/office/officeart/2005/8/layout/vList5"/>
    <dgm:cxn modelId="{5F76061E-0E6F-4C24-9613-C80F23A818AC}" type="presParOf" srcId="{E30C63C7-4B21-4A89-9A83-C4344FDADDED}" destId="{CE97898A-E952-42EA-B6E1-BD28FE46742D}" srcOrd="4" destOrd="0" presId="urn:microsoft.com/office/officeart/2005/8/layout/vList5"/>
    <dgm:cxn modelId="{EAF4BC89-607D-410B-A590-8E171C9F2303}" type="presParOf" srcId="{CE97898A-E952-42EA-B6E1-BD28FE46742D}" destId="{DE2AD862-376E-4B69-8806-910424F6B95F}" srcOrd="0" destOrd="0" presId="urn:microsoft.com/office/officeart/2005/8/layout/vList5"/>
    <dgm:cxn modelId="{ACE6E2CC-A9C7-4492-9D7B-7E260D1F932A}" type="presParOf" srcId="{CE97898A-E952-42EA-B6E1-BD28FE46742D}" destId="{99440453-3477-46CE-9F3F-D57B717FA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98BAE-8C0A-4B53-8877-A9298CC2981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1 436,8 т.р.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B0879-556A-4F10-B2D2-463B2F300BBA}" type="parTrans" cxnId="{8DC40892-4308-4919-AB45-35419FCB2E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46EFBA-D61B-4AD5-BCF9-A7447F06DE1E}" type="sibTrans" cxnId="{8DC40892-4308-4919-AB45-35419FCB2E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95652F-188F-4422-9A1C-C86802E1126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Строительство и приобретение жилых помещений для обеспечения жилыми помещениями детей-сирот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E95BCAE-435E-4F37-9D58-9CFF55414619}" type="parTrans" cxnId="{96700E70-457C-47CB-A652-87965120DF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ED2FA9-8944-44C7-9C6C-EA1E49501F4C}" type="sibTrans" cxnId="{96700E70-457C-47CB-A652-87965120DF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1 348,8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детей в детских садах (средства КБ)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647BAD-65E1-47EB-B6C3-4A65F5D757AE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181,5т.р.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A8687-A197-42A1-BB82-21068F63B089}" type="parTrans" cxnId="{BA5B2846-BA38-4357-9400-6720F88C47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DBD444-ED2F-4419-B3A9-A7A0D6D4D31A}" type="sibTrans" cxnId="{BA5B2846-BA38-4357-9400-6720F88C47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234E89-3809-454C-955E-F5847EDCCC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путёвками на санаторно-курортное лечение работников муниципальных учреждений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747BD55-75C9-4776-8DC8-D3629C99CEC5}" type="parTrans" cxnId="{9362B828-E4C2-4695-8C85-027D46F619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855779-A696-4361-90B1-B246F171116B}" type="sibTrans" cxnId="{9362B828-E4C2-4695-8C85-027D46F619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4EB72-2771-4012-8197-11A7E3E740FB}" type="pres">
      <dgm:prSet presAssocID="{5EE98BAE-8C0A-4B53-8877-A9298CC29818}" presName="linNode" presStyleCnt="0"/>
      <dgm:spPr/>
    </dgm:pt>
    <dgm:pt modelId="{C6A2EC6E-3D73-4483-B156-95F0303DD2D1}" type="pres">
      <dgm:prSet presAssocID="{5EE98BAE-8C0A-4B53-8877-A9298CC29818}" presName="parentText" presStyleLbl="node1" presStyleIdx="0" presStyleCnt="3" custLinFactNeighborX="-1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DD60-73E6-43E8-ABD1-7386D55B5505}" type="pres">
      <dgm:prSet presAssocID="{5EE98BAE-8C0A-4B53-8877-A9298CC298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C0E8D-AFF7-4088-BF51-ABA9BAE7A2DF}" type="pres">
      <dgm:prSet presAssocID="{D446EFBA-D61B-4AD5-BCF9-A7447F06DE1E}" presName="sp" presStyleCnt="0"/>
      <dgm:spPr/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F15B-A578-47C0-BA5C-081D2CDEB6F7}" type="pres">
      <dgm:prSet presAssocID="{3274F54B-B0F1-43A6-9624-B25B6774A6BC}" presName="sp" presStyleCnt="0"/>
      <dgm:spPr/>
    </dgm:pt>
    <dgm:pt modelId="{CE97898A-E952-42EA-B6E1-BD28FE46742D}" type="pres">
      <dgm:prSet presAssocID="{5B647BAD-65E1-47EB-B6C3-4A65F5D757AE}" presName="linNode" presStyleCnt="0"/>
      <dgm:spPr/>
    </dgm:pt>
    <dgm:pt modelId="{DE2AD862-376E-4B69-8806-910424F6B95F}" type="pres">
      <dgm:prSet presAssocID="{5B647BAD-65E1-47EB-B6C3-4A65F5D757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0453-3477-46CE-9F3F-D57B717FAB36}" type="pres">
      <dgm:prSet presAssocID="{5B647BAD-65E1-47EB-B6C3-4A65F5D757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CA5E8-9F51-4D4D-A80B-5F742F2BC1DE}" type="presOf" srcId="{C7234E89-3809-454C-955E-F5847EDCCCF4}" destId="{99440453-3477-46CE-9F3F-D57B717FAB36}" srcOrd="0" destOrd="0" presId="urn:microsoft.com/office/officeart/2005/8/layout/vList5"/>
    <dgm:cxn modelId="{BA5B2846-BA38-4357-9400-6720F88C478C}" srcId="{55B0F49E-286E-4288-BCBE-F085AABB519B}" destId="{5B647BAD-65E1-47EB-B6C3-4A65F5D757AE}" srcOrd="2" destOrd="0" parTransId="{DCFA8687-A197-42A1-BB82-21068F63B089}" sibTransId="{EBDBD444-ED2F-4419-B3A9-A7A0D6D4D31A}"/>
    <dgm:cxn modelId="{8F66FA9F-DE04-4364-BFD6-6B2240EB8C8D}" type="presOf" srcId="{5EE98BAE-8C0A-4B53-8877-A9298CC29818}" destId="{C6A2EC6E-3D73-4483-B156-95F0303DD2D1}" srcOrd="0" destOrd="0" presId="urn:microsoft.com/office/officeart/2005/8/layout/vList5"/>
    <dgm:cxn modelId="{635CC4B4-4B11-4A23-BAE8-B472089E7DE8}" type="presOf" srcId="{2D04FE79-6560-4CDB-9C4E-4A72450E5B16}" destId="{9CC6157C-2025-44FE-B226-05431826BD6A}" srcOrd="0" destOrd="0" presId="urn:microsoft.com/office/officeart/2005/8/layout/vList5"/>
    <dgm:cxn modelId="{8DC40892-4308-4919-AB45-35419FCB2ED0}" srcId="{55B0F49E-286E-4288-BCBE-F085AABB519B}" destId="{5EE98BAE-8C0A-4B53-8877-A9298CC29818}" srcOrd="0" destOrd="0" parTransId="{3BAB0879-556A-4F10-B2D2-463B2F300BBA}" sibTransId="{D446EFBA-D61B-4AD5-BCF9-A7447F06DE1E}"/>
    <dgm:cxn modelId="{96700E70-457C-47CB-A652-87965120DFF6}" srcId="{5EE98BAE-8C0A-4B53-8877-A9298CC29818}" destId="{6695652F-188F-4422-9A1C-C86802E1126F}" srcOrd="0" destOrd="0" parTransId="{0E95BCAE-435E-4F37-9D58-9CFF55414619}" sibTransId="{DAED2FA9-8944-44C7-9C6C-EA1E49501F4C}"/>
    <dgm:cxn modelId="{9362B828-E4C2-4695-8C85-027D46F61900}" srcId="{5B647BAD-65E1-47EB-B6C3-4A65F5D757AE}" destId="{C7234E89-3809-454C-955E-F5847EDCCCF4}" srcOrd="0" destOrd="0" parTransId="{C747BD55-75C9-4776-8DC8-D3629C99CEC5}" sibTransId="{47855779-A696-4361-90B1-B246F171116B}"/>
    <dgm:cxn modelId="{21444CC3-F14A-4FF5-9F9C-CF2F1E064837}" type="presOf" srcId="{55B0F49E-286E-4288-BCBE-F085AABB519B}" destId="{E30C63C7-4B21-4A89-9A83-C4344FDADDED}" srcOrd="0" destOrd="0" presId="urn:microsoft.com/office/officeart/2005/8/layout/vList5"/>
    <dgm:cxn modelId="{322954D0-F101-4F0C-A739-1E0002AE5BD5}" srcId="{55B0F49E-286E-4288-BCBE-F085AABB519B}" destId="{2D04FE79-6560-4CDB-9C4E-4A72450E5B16}" srcOrd="1" destOrd="0" parTransId="{9A5FEEC9-F31F-46B2-9311-0C82C78D55B1}" sibTransId="{3274F54B-B0F1-43A6-9624-B25B6774A6BC}"/>
    <dgm:cxn modelId="{943491F9-93E7-424B-9177-98D62F9E87DE}" type="presOf" srcId="{6695652F-188F-4422-9A1C-C86802E1126F}" destId="{DFCADD60-73E6-43E8-ABD1-7386D55B5505}" srcOrd="0" destOrd="0" presId="urn:microsoft.com/office/officeart/2005/8/layout/vList5"/>
    <dgm:cxn modelId="{0E52C036-A26B-4836-901B-0EDA475AE525}" type="presOf" srcId="{493F2240-1D0C-4B4F-8F7C-3FBD9502AB1B}" destId="{3D007095-B506-48F6-A949-2D746B34988D}" srcOrd="0" destOrd="0" presId="urn:microsoft.com/office/officeart/2005/8/layout/vList5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E3AE08C0-A26E-4744-B96D-356C9EEEBCDA}" type="presOf" srcId="{5B647BAD-65E1-47EB-B6C3-4A65F5D757AE}" destId="{DE2AD862-376E-4B69-8806-910424F6B95F}" srcOrd="0" destOrd="0" presId="urn:microsoft.com/office/officeart/2005/8/layout/vList5"/>
    <dgm:cxn modelId="{EA6152E2-B7E5-420B-B621-5EF2465D6926}" type="presParOf" srcId="{E30C63C7-4B21-4A89-9A83-C4344FDADDED}" destId="{3BE4EB72-2771-4012-8197-11A7E3E740FB}" srcOrd="0" destOrd="0" presId="urn:microsoft.com/office/officeart/2005/8/layout/vList5"/>
    <dgm:cxn modelId="{35BB68F3-54B2-4540-AC2F-09A24E02B143}" type="presParOf" srcId="{3BE4EB72-2771-4012-8197-11A7E3E740FB}" destId="{C6A2EC6E-3D73-4483-B156-95F0303DD2D1}" srcOrd="0" destOrd="0" presId="urn:microsoft.com/office/officeart/2005/8/layout/vList5"/>
    <dgm:cxn modelId="{C077C3B9-F3A1-43F0-B69D-8BC51B9A13C9}" type="presParOf" srcId="{3BE4EB72-2771-4012-8197-11A7E3E740FB}" destId="{DFCADD60-73E6-43E8-ABD1-7386D55B5505}" srcOrd="1" destOrd="0" presId="urn:microsoft.com/office/officeart/2005/8/layout/vList5"/>
    <dgm:cxn modelId="{C3D32A05-1D2A-4515-AC71-2F2205EBAF83}" type="presParOf" srcId="{E30C63C7-4B21-4A89-9A83-C4344FDADDED}" destId="{C5CC0E8D-AFF7-4088-BF51-ABA9BAE7A2DF}" srcOrd="1" destOrd="0" presId="urn:microsoft.com/office/officeart/2005/8/layout/vList5"/>
    <dgm:cxn modelId="{3D095847-C2BB-4B50-A86C-460B1D918F03}" type="presParOf" srcId="{E30C63C7-4B21-4A89-9A83-C4344FDADDED}" destId="{4975C854-F6F5-4D5C-B012-544761615C63}" srcOrd="2" destOrd="0" presId="urn:microsoft.com/office/officeart/2005/8/layout/vList5"/>
    <dgm:cxn modelId="{7452BB38-06E9-48C6-A351-99CCA5EC7FE1}" type="presParOf" srcId="{4975C854-F6F5-4D5C-B012-544761615C63}" destId="{9CC6157C-2025-44FE-B226-05431826BD6A}" srcOrd="0" destOrd="0" presId="urn:microsoft.com/office/officeart/2005/8/layout/vList5"/>
    <dgm:cxn modelId="{72F1C7D5-A4D7-46BE-81CF-DD8951B9139C}" type="presParOf" srcId="{4975C854-F6F5-4D5C-B012-544761615C63}" destId="{3D007095-B506-48F6-A949-2D746B34988D}" srcOrd="1" destOrd="0" presId="urn:microsoft.com/office/officeart/2005/8/layout/vList5"/>
    <dgm:cxn modelId="{BEE694FF-9E81-49D6-9462-2A3CF4570477}" type="presParOf" srcId="{E30C63C7-4B21-4A89-9A83-C4344FDADDED}" destId="{A339F15B-A578-47C0-BA5C-081D2CDEB6F7}" srcOrd="3" destOrd="0" presId="urn:microsoft.com/office/officeart/2005/8/layout/vList5"/>
    <dgm:cxn modelId="{9F3754D2-1A23-4452-B40C-4A15EF127260}" type="presParOf" srcId="{E30C63C7-4B21-4A89-9A83-C4344FDADDED}" destId="{CE97898A-E952-42EA-B6E1-BD28FE46742D}" srcOrd="4" destOrd="0" presId="urn:microsoft.com/office/officeart/2005/8/layout/vList5"/>
    <dgm:cxn modelId="{9AEDC5E1-C997-488A-A648-797B504662B1}" type="presParOf" srcId="{CE97898A-E952-42EA-B6E1-BD28FE46742D}" destId="{DE2AD862-376E-4B69-8806-910424F6B95F}" srcOrd="0" destOrd="0" presId="urn:microsoft.com/office/officeart/2005/8/layout/vList5"/>
    <dgm:cxn modelId="{36F829B8-2287-4A98-A404-5B892C04F02A}" type="presParOf" srcId="{CE97898A-E952-42EA-B6E1-BD28FE46742D}" destId="{99440453-3477-46CE-9F3F-D57B717FA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125,0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Предоставление социальных гарантий и льгот педагогическим работникам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3ABC6-4A03-4132-86E7-AE8E72142572}" type="presOf" srcId="{2D04FE79-6560-4CDB-9C4E-4A72450E5B16}" destId="{9CC6157C-2025-44FE-B226-05431826BD6A}" srcOrd="0" destOrd="0" presId="urn:microsoft.com/office/officeart/2005/8/layout/vList5"/>
    <dgm:cxn modelId="{E385C13C-8B28-4893-9B34-FD50DE2BC81C}" type="presOf" srcId="{55B0F49E-286E-4288-BCBE-F085AABB519B}" destId="{E30C63C7-4B21-4A89-9A83-C4344FDADDED}" srcOrd="0" destOrd="0" presId="urn:microsoft.com/office/officeart/2005/8/layout/vList5"/>
    <dgm:cxn modelId="{FB5E5C86-E14D-45B7-BF1E-EB538422E57A}" type="presOf" srcId="{493F2240-1D0C-4B4F-8F7C-3FBD9502AB1B}" destId="{3D007095-B506-48F6-A949-2D746B34988D}" srcOrd="0" destOrd="0" presId="urn:microsoft.com/office/officeart/2005/8/layout/vList5"/>
    <dgm:cxn modelId="{322954D0-F101-4F0C-A739-1E0002AE5BD5}" srcId="{55B0F49E-286E-4288-BCBE-F085AABB519B}" destId="{2D04FE79-6560-4CDB-9C4E-4A72450E5B16}" srcOrd="0" destOrd="0" parTransId="{9A5FEEC9-F31F-46B2-9311-0C82C78D55B1}" sibTransId="{3274F54B-B0F1-43A6-9624-B25B6774A6BC}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EFC2BA29-40F2-4F1A-9A7C-1FFDEE9E5566}" type="presParOf" srcId="{E30C63C7-4B21-4A89-9A83-C4344FDADDED}" destId="{4975C854-F6F5-4D5C-B012-544761615C63}" srcOrd="0" destOrd="0" presId="urn:microsoft.com/office/officeart/2005/8/layout/vList5"/>
    <dgm:cxn modelId="{838B4C7E-A5EF-4765-B122-4384B0792D02}" type="presParOf" srcId="{4975C854-F6F5-4D5C-B012-544761615C63}" destId="{9CC6157C-2025-44FE-B226-05431826BD6A}" srcOrd="0" destOrd="0" presId="urn:microsoft.com/office/officeart/2005/8/layout/vList5"/>
    <dgm:cxn modelId="{998CBD76-1DE2-437F-AA38-1CC871F56B81}" type="presParOf" srcId="{4975C854-F6F5-4D5C-B012-544761615C63}" destId="{3D007095-B506-48F6-A949-2D746B3498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16B1D2-7EEF-472F-92C8-C4B3292918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3C95D-BFF8-4647-B8F9-F8D218B7F28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Всего – 60 335 тыс. руб., из них: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D7B481C-BE67-43C9-AD10-DA6377B17635}" type="parTrans" cxnId="{54D2B7D3-00E3-41AC-B314-252B959AA3F9}">
      <dgm:prSet/>
      <dgm:spPr/>
      <dgm:t>
        <a:bodyPr/>
        <a:lstStyle/>
        <a:p>
          <a:endParaRPr lang="ru-RU"/>
        </a:p>
      </dgm:t>
    </dgm:pt>
    <dgm:pt modelId="{71183964-AE53-4AB0-855F-E22424CA7162}" type="sibTrans" cxnId="{54D2B7D3-00E3-41AC-B314-252B959AA3F9}">
      <dgm:prSet/>
      <dgm:spPr/>
      <dgm:t>
        <a:bodyPr/>
        <a:lstStyle/>
        <a:p>
          <a:endParaRPr lang="ru-RU"/>
        </a:p>
      </dgm:t>
    </dgm:pt>
    <dgm:pt modelId="{E4210DEF-59F3-4633-B96B-98957CD7408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Федеральные средства – 2 439 тыс. руб.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C33592C-E38E-44F5-9F74-271922A268FB}" type="parTrans" cxnId="{A474DBC3-30DA-4ECD-BAF8-6DCA267949D3}">
      <dgm:prSet/>
      <dgm:spPr/>
      <dgm:t>
        <a:bodyPr/>
        <a:lstStyle/>
        <a:p>
          <a:endParaRPr lang="ru-RU"/>
        </a:p>
      </dgm:t>
    </dgm:pt>
    <dgm:pt modelId="{379EA33B-6C4E-42EB-A133-5B2B58EEBE70}" type="sibTrans" cxnId="{A474DBC3-30DA-4ECD-BAF8-6DCA267949D3}">
      <dgm:prSet/>
      <dgm:spPr/>
      <dgm:t>
        <a:bodyPr/>
        <a:lstStyle/>
        <a:p>
          <a:endParaRPr lang="ru-RU"/>
        </a:p>
      </dgm:t>
    </dgm:pt>
    <dgm:pt modelId="{1D2B1A52-6C01-4A68-9339-F0FA5498686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Краевые средства – 1 962 тыс. руб.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69E839B-08C1-4F5E-941B-7EB94CEC902A}" type="parTrans" cxnId="{EC0822C0-A586-4E2E-91FE-FB5C0575BF78}">
      <dgm:prSet/>
      <dgm:spPr/>
      <dgm:t>
        <a:bodyPr/>
        <a:lstStyle/>
        <a:p>
          <a:endParaRPr lang="ru-RU"/>
        </a:p>
      </dgm:t>
    </dgm:pt>
    <dgm:pt modelId="{0314F5DB-E8A1-4B32-A57C-11261F715A75}" type="sibTrans" cxnId="{EC0822C0-A586-4E2E-91FE-FB5C0575BF78}">
      <dgm:prSet/>
      <dgm:spPr/>
      <dgm:t>
        <a:bodyPr/>
        <a:lstStyle/>
        <a:p>
          <a:endParaRPr lang="ru-RU"/>
        </a:p>
      </dgm:t>
    </dgm:pt>
    <dgm:pt modelId="{1B3535A4-57FE-47CC-A689-2AF501F9411F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EC73574-E68A-4243-88D5-5DC06D7409EA}" type="parTrans" cxnId="{FA948DF9-B449-4635-8B02-6A9825A4954C}">
      <dgm:prSet/>
      <dgm:spPr/>
      <dgm:t>
        <a:bodyPr/>
        <a:lstStyle/>
        <a:p>
          <a:endParaRPr lang="ru-RU"/>
        </a:p>
      </dgm:t>
    </dgm:pt>
    <dgm:pt modelId="{8E97172C-1B20-4ABB-A560-14C5EE9E654B}" type="sibTrans" cxnId="{FA948DF9-B449-4635-8B02-6A9825A4954C}">
      <dgm:prSet/>
      <dgm:spPr/>
      <dgm:t>
        <a:bodyPr/>
        <a:lstStyle/>
        <a:p>
          <a:endParaRPr lang="ru-RU"/>
        </a:p>
      </dgm:t>
    </dgm:pt>
    <dgm:pt modelId="{783A8357-28EC-4BB5-AFDD-F1CD75B5100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Средства округа – 55 934 тыс. руб.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9A511DB-BC2C-44FA-9FDE-10FEB209DB44}" type="parTrans" cxnId="{0B27D836-10E0-496A-AD80-3AE3D19F7996}">
      <dgm:prSet/>
      <dgm:spPr/>
      <dgm:t>
        <a:bodyPr/>
        <a:lstStyle/>
        <a:p>
          <a:endParaRPr lang="ru-RU"/>
        </a:p>
      </dgm:t>
    </dgm:pt>
    <dgm:pt modelId="{C942AF4D-258E-4788-BAEF-15267A415E66}" type="sibTrans" cxnId="{0B27D836-10E0-496A-AD80-3AE3D19F7996}">
      <dgm:prSet/>
      <dgm:spPr/>
      <dgm:t>
        <a:bodyPr/>
        <a:lstStyle/>
        <a:p>
          <a:endParaRPr lang="ru-RU"/>
        </a:p>
      </dgm:t>
    </dgm:pt>
    <dgm:pt modelId="{CE8D3714-DA94-4C1D-877F-F1181E1FF65E}" type="pres">
      <dgm:prSet presAssocID="{9C16B1D2-7EEF-472F-92C8-C4B3292918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D897F-187B-43AF-B27A-194C5BC65BB8}" type="pres">
      <dgm:prSet presAssocID="{2583C95D-BFF8-4647-B8F9-F8D218B7F28C}" presName="parentLin" presStyleCnt="0"/>
      <dgm:spPr/>
    </dgm:pt>
    <dgm:pt modelId="{FFE7129D-7E49-4CF9-A34C-C351E8B01B6B}" type="pres">
      <dgm:prSet presAssocID="{2583C95D-BFF8-4647-B8F9-F8D218B7F2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5D65DF-0519-4393-BC28-2F36B289F19B}" type="pres">
      <dgm:prSet presAssocID="{2583C95D-BFF8-4647-B8F9-F8D218B7F28C}" presName="parentText" presStyleLbl="node1" presStyleIdx="0" presStyleCnt="4" custScaleX="106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2AF33-330F-4D3A-8F5A-FD614646B2BE}" type="pres">
      <dgm:prSet presAssocID="{2583C95D-BFF8-4647-B8F9-F8D218B7F28C}" presName="negativeSpace" presStyleCnt="0"/>
      <dgm:spPr/>
    </dgm:pt>
    <dgm:pt modelId="{88E8BD16-ADAA-4EC9-9DD6-68C87FE643C8}" type="pres">
      <dgm:prSet presAssocID="{2583C95D-BFF8-4647-B8F9-F8D218B7F28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12835-65F8-4A64-ADA6-39E800E19EAB}" type="pres">
      <dgm:prSet presAssocID="{71183964-AE53-4AB0-855F-E22424CA7162}" presName="spaceBetweenRectangles" presStyleCnt="0"/>
      <dgm:spPr/>
    </dgm:pt>
    <dgm:pt modelId="{160051CF-2C2A-4E69-9FE4-15D8E306CA78}" type="pres">
      <dgm:prSet presAssocID="{783A8357-28EC-4BB5-AFDD-F1CD75B5100F}" presName="parentLin" presStyleCnt="0"/>
      <dgm:spPr/>
    </dgm:pt>
    <dgm:pt modelId="{0276643F-3C32-4E8D-8921-A642D70CC2CA}" type="pres">
      <dgm:prSet presAssocID="{783A8357-28EC-4BB5-AFDD-F1CD75B510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C9879D-F736-4977-9E47-1AF3ED499378}" type="pres">
      <dgm:prSet presAssocID="{783A8357-28EC-4BB5-AFDD-F1CD75B5100F}" presName="parentText" presStyleLbl="node1" presStyleIdx="1" presStyleCnt="4" custScaleX="117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C348C-FB82-49A3-9D6D-9EA0F6067175}" type="pres">
      <dgm:prSet presAssocID="{783A8357-28EC-4BB5-AFDD-F1CD75B5100F}" presName="negativeSpace" presStyleCnt="0"/>
      <dgm:spPr/>
    </dgm:pt>
    <dgm:pt modelId="{67D41B95-791B-4222-A4D9-BE0C98089EEE}" type="pres">
      <dgm:prSet presAssocID="{783A8357-28EC-4BB5-AFDD-F1CD75B5100F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5D596003-E400-4CE8-8EDE-8B1239BF9CA4}" type="pres">
      <dgm:prSet presAssocID="{C942AF4D-258E-4788-BAEF-15267A415E66}" presName="spaceBetweenRectangles" presStyleCnt="0"/>
      <dgm:spPr/>
    </dgm:pt>
    <dgm:pt modelId="{ADC6E9A6-90C4-4891-B082-6A246E877024}" type="pres">
      <dgm:prSet presAssocID="{E4210DEF-59F3-4633-B96B-98957CD74088}" presName="parentLin" presStyleCnt="0"/>
      <dgm:spPr/>
    </dgm:pt>
    <dgm:pt modelId="{3B5F59FB-7DAB-4E64-AF4D-AD4142BBCB7C}" type="pres">
      <dgm:prSet presAssocID="{E4210DEF-59F3-4633-B96B-98957CD7408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22F2DC-8E7B-41E9-AB2C-3539EEA0D165}" type="pres">
      <dgm:prSet presAssocID="{E4210DEF-59F3-4633-B96B-98957CD74088}" presName="parentText" presStyleLbl="node1" presStyleIdx="2" presStyleCnt="4" custScaleX="117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1EB8-5052-4C12-BB27-4F3DF1DA38A1}" type="pres">
      <dgm:prSet presAssocID="{E4210DEF-59F3-4633-B96B-98957CD74088}" presName="negativeSpace" presStyleCnt="0"/>
      <dgm:spPr/>
    </dgm:pt>
    <dgm:pt modelId="{A9E527D6-1373-40E1-B29E-8B5A0960D3BC}" type="pres">
      <dgm:prSet presAssocID="{E4210DEF-59F3-4633-B96B-98957CD74088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6EC5E8B-125D-475A-B680-8099D2CD427B}" type="pres">
      <dgm:prSet presAssocID="{379EA33B-6C4E-42EB-A133-5B2B58EEBE70}" presName="spaceBetweenRectangles" presStyleCnt="0"/>
      <dgm:spPr/>
    </dgm:pt>
    <dgm:pt modelId="{649C0470-F0E3-4595-B216-FDDB5B0AAB8B}" type="pres">
      <dgm:prSet presAssocID="{1D2B1A52-6C01-4A68-9339-F0FA54986866}" presName="parentLin" presStyleCnt="0"/>
      <dgm:spPr/>
    </dgm:pt>
    <dgm:pt modelId="{F0843210-E219-44E8-8F02-1AC40FFCE5A1}" type="pres">
      <dgm:prSet presAssocID="{1D2B1A52-6C01-4A68-9339-F0FA5498686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45E1DB-DDF4-4627-9D48-C3EB2B6C5E0E}" type="pres">
      <dgm:prSet presAssocID="{1D2B1A52-6C01-4A68-9339-F0FA54986866}" presName="parentText" presStyleLbl="node1" presStyleIdx="3" presStyleCnt="4" custScaleX="117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6FE66-5B5F-4530-88D9-EEFA5698156C}" type="pres">
      <dgm:prSet presAssocID="{1D2B1A52-6C01-4A68-9339-F0FA54986866}" presName="negativeSpace" presStyleCnt="0"/>
      <dgm:spPr/>
    </dgm:pt>
    <dgm:pt modelId="{655D6DBD-21C9-4DB3-AA59-74FD069719B0}" type="pres">
      <dgm:prSet presAssocID="{1D2B1A52-6C01-4A68-9339-F0FA54986866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</dgm:ptLst>
  <dgm:cxnLst>
    <dgm:cxn modelId="{F380ACF7-98E2-4A8D-84E7-2D073877FC82}" type="presOf" srcId="{9C16B1D2-7EEF-472F-92C8-C4B3292918A7}" destId="{CE8D3714-DA94-4C1D-877F-F1181E1FF65E}" srcOrd="0" destOrd="0" presId="urn:microsoft.com/office/officeart/2005/8/layout/list1"/>
    <dgm:cxn modelId="{FA948DF9-B449-4635-8B02-6A9825A4954C}" srcId="{2583C95D-BFF8-4647-B8F9-F8D218B7F28C}" destId="{1B3535A4-57FE-47CC-A689-2AF501F9411F}" srcOrd="0" destOrd="0" parTransId="{DEC73574-E68A-4243-88D5-5DC06D7409EA}" sibTransId="{8E97172C-1B20-4ABB-A560-14C5EE9E654B}"/>
    <dgm:cxn modelId="{0E8A0429-7DC1-48CF-9F2E-F6362F89341B}" type="presOf" srcId="{783A8357-28EC-4BB5-AFDD-F1CD75B5100F}" destId="{21C9879D-F736-4977-9E47-1AF3ED499378}" srcOrd="1" destOrd="0" presId="urn:microsoft.com/office/officeart/2005/8/layout/list1"/>
    <dgm:cxn modelId="{F0CF0FF2-9868-465D-9F05-C7D5986B1055}" type="presOf" srcId="{1B3535A4-57FE-47CC-A689-2AF501F9411F}" destId="{88E8BD16-ADAA-4EC9-9DD6-68C87FE643C8}" srcOrd="0" destOrd="0" presId="urn:microsoft.com/office/officeart/2005/8/layout/list1"/>
    <dgm:cxn modelId="{A474DBC3-30DA-4ECD-BAF8-6DCA267949D3}" srcId="{9C16B1D2-7EEF-472F-92C8-C4B3292918A7}" destId="{E4210DEF-59F3-4633-B96B-98957CD74088}" srcOrd="2" destOrd="0" parTransId="{7C33592C-E38E-44F5-9F74-271922A268FB}" sibTransId="{379EA33B-6C4E-42EB-A133-5B2B58EEBE70}"/>
    <dgm:cxn modelId="{C49EEB81-66E3-415B-98E2-054F43A1132B}" type="presOf" srcId="{1D2B1A52-6C01-4A68-9339-F0FA54986866}" destId="{8145E1DB-DDF4-4627-9D48-C3EB2B6C5E0E}" srcOrd="1" destOrd="0" presId="urn:microsoft.com/office/officeart/2005/8/layout/list1"/>
    <dgm:cxn modelId="{0B27D836-10E0-496A-AD80-3AE3D19F7996}" srcId="{9C16B1D2-7EEF-472F-92C8-C4B3292918A7}" destId="{783A8357-28EC-4BB5-AFDD-F1CD75B5100F}" srcOrd="1" destOrd="0" parTransId="{59A511DB-BC2C-44FA-9FDE-10FEB209DB44}" sibTransId="{C942AF4D-258E-4788-BAEF-15267A415E66}"/>
    <dgm:cxn modelId="{47FE7785-DA85-47C3-BDA9-3ED090172165}" type="presOf" srcId="{E4210DEF-59F3-4633-B96B-98957CD74088}" destId="{2322F2DC-8E7B-41E9-AB2C-3539EEA0D165}" srcOrd="1" destOrd="0" presId="urn:microsoft.com/office/officeart/2005/8/layout/list1"/>
    <dgm:cxn modelId="{EC0822C0-A586-4E2E-91FE-FB5C0575BF78}" srcId="{9C16B1D2-7EEF-472F-92C8-C4B3292918A7}" destId="{1D2B1A52-6C01-4A68-9339-F0FA54986866}" srcOrd="3" destOrd="0" parTransId="{669E839B-08C1-4F5E-941B-7EB94CEC902A}" sibTransId="{0314F5DB-E8A1-4B32-A57C-11261F715A75}"/>
    <dgm:cxn modelId="{C1BC1CF3-D9BB-4BAF-B30A-3EE212E51C64}" type="presOf" srcId="{1D2B1A52-6C01-4A68-9339-F0FA54986866}" destId="{F0843210-E219-44E8-8F02-1AC40FFCE5A1}" srcOrd="0" destOrd="0" presId="urn:microsoft.com/office/officeart/2005/8/layout/list1"/>
    <dgm:cxn modelId="{1C6CB225-767F-4AB1-896C-6A6E8FFBFFAA}" type="presOf" srcId="{783A8357-28EC-4BB5-AFDD-F1CD75B5100F}" destId="{0276643F-3C32-4E8D-8921-A642D70CC2CA}" srcOrd="0" destOrd="0" presId="urn:microsoft.com/office/officeart/2005/8/layout/list1"/>
    <dgm:cxn modelId="{2E9E9B17-EFB4-42FB-BF58-D2CE5EEDABF3}" type="presOf" srcId="{2583C95D-BFF8-4647-B8F9-F8D218B7F28C}" destId="{FFE7129D-7E49-4CF9-A34C-C351E8B01B6B}" srcOrd="0" destOrd="0" presId="urn:microsoft.com/office/officeart/2005/8/layout/list1"/>
    <dgm:cxn modelId="{54D2B7D3-00E3-41AC-B314-252B959AA3F9}" srcId="{9C16B1D2-7EEF-472F-92C8-C4B3292918A7}" destId="{2583C95D-BFF8-4647-B8F9-F8D218B7F28C}" srcOrd="0" destOrd="0" parTransId="{CD7B481C-BE67-43C9-AD10-DA6377B17635}" sibTransId="{71183964-AE53-4AB0-855F-E22424CA7162}"/>
    <dgm:cxn modelId="{A5A61750-D53E-4666-83AE-E8F69A935105}" type="presOf" srcId="{2583C95D-BFF8-4647-B8F9-F8D218B7F28C}" destId="{D75D65DF-0519-4393-BC28-2F36B289F19B}" srcOrd="1" destOrd="0" presId="urn:microsoft.com/office/officeart/2005/8/layout/list1"/>
    <dgm:cxn modelId="{0A0A5642-137B-4470-AB1E-C7B9AFAA5AFF}" type="presOf" srcId="{E4210DEF-59F3-4633-B96B-98957CD74088}" destId="{3B5F59FB-7DAB-4E64-AF4D-AD4142BBCB7C}" srcOrd="0" destOrd="0" presId="urn:microsoft.com/office/officeart/2005/8/layout/list1"/>
    <dgm:cxn modelId="{5D96133F-52A9-4189-93A6-64CCEB33153C}" type="presParOf" srcId="{CE8D3714-DA94-4C1D-877F-F1181E1FF65E}" destId="{5A4D897F-187B-43AF-B27A-194C5BC65BB8}" srcOrd="0" destOrd="0" presId="urn:microsoft.com/office/officeart/2005/8/layout/list1"/>
    <dgm:cxn modelId="{69DC5E3C-ED90-4FFF-A2DA-FFB3FC89A162}" type="presParOf" srcId="{5A4D897F-187B-43AF-B27A-194C5BC65BB8}" destId="{FFE7129D-7E49-4CF9-A34C-C351E8B01B6B}" srcOrd="0" destOrd="0" presId="urn:microsoft.com/office/officeart/2005/8/layout/list1"/>
    <dgm:cxn modelId="{5E09BA5A-9D0F-4AE8-A727-63BBC73832DD}" type="presParOf" srcId="{5A4D897F-187B-43AF-B27A-194C5BC65BB8}" destId="{D75D65DF-0519-4393-BC28-2F36B289F19B}" srcOrd="1" destOrd="0" presId="urn:microsoft.com/office/officeart/2005/8/layout/list1"/>
    <dgm:cxn modelId="{3EB158E9-222B-4B00-9DA4-BC736043DCF0}" type="presParOf" srcId="{CE8D3714-DA94-4C1D-877F-F1181E1FF65E}" destId="{7C72AF33-330F-4D3A-8F5A-FD614646B2BE}" srcOrd="1" destOrd="0" presId="urn:microsoft.com/office/officeart/2005/8/layout/list1"/>
    <dgm:cxn modelId="{8AB27F86-885E-46CB-833D-89A44C749F84}" type="presParOf" srcId="{CE8D3714-DA94-4C1D-877F-F1181E1FF65E}" destId="{88E8BD16-ADAA-4EC9-9DD6-68C87FE643C8}" srcOrd="2" destOrd="0" presId="urn:microsoft.com/office/officeart/2005/8/layout/list1"/>
    <dgm:cxn modelId="{20030CA4-4A5D-4059-8CA4-78C5D9306F22}" type="presParOf" srcId="{CE8D3714-DA94-4C1D-877F-F1181E1FF65E}" destId="{D0112835-65F8-4A64-ADA6-39E800E19EAB}" srcOrd="3" destOrd="0" presId="urn:microsoft.com/office/officeart/2005/8/layout/list1"/>
    <dgm:cxn modelId="{B4D36A5D-FE7B-4534-98CA-1B7B44F69271}" type="presParOf" srcId="{CE8D3714-DA94-4C1D-877F-F1181E1FF65E}" destId="{160051CF-2C2A-4E69-9FE4-15D8E306CA78}" srcOrd="4" destOrd="0" presId="urn:microsoft.com/office/officeart/2005/8/layout/list1"/>
    <dgm:cxn modelId="{B4591220-FA71-4834-B21D-9A60E13CFD5C}" type="presParOf" srcId="{160051CF-2C2A-4E69-9FE4-15D8E306CA78}" destId="{0276643F-3C32-4E8D-8921-A642D70CC2CA}" srcOrd="0" destOrd="0" presId="urn:microsoft.com/office/officeart/2005/8/layout/list1"/>
    <dgm:cxn modelId="{48FA9FF4-4CB8-4C3F-B59A-45870DB60472}" type="presParOf" srcId="{160051CF-2C2A-4E69-9FE4-15D8E306CA78}" destId="{21C9879D-F736-4977-9E47-1AF3ED499378}" srcOrd="1" destOrd="0" presId="urn:microsoft.com/office/officeart/2005/8/layout/list1"/>
    <dgm:cxn modelId="{470FF046-130D-44BD-B1C6-67A9350EFB75}" type="presParOf" srcId="{CE8D3714-DA94-4C1D-877F-F1181E1FF65E}" destId="{817C348C-FB82-49A3-9D6D-9EA0F6067175}" srcOrd="5" destOrd="0" presId="urn:microsoft.com/office/officeart/2005/8/layout/list1"/>
    <dgm:cxn modelId="{D863DD8A-E0A5-45C4-B143-20A510A3116C}" type="presParOf" srcId="{CE8D3714-DA94-4C1D-877F-F1181E1FF65E}" destId="{67D41B95-791B-4222-A4D9-BE0C98089EEE}" srcOrd="6" destOrd="0" presId="urn:microsoft.com/office/officeart/2005/8/layout/list1"/>
    <dgm:cxn modelId="{3C1CA726-8FDE-461F-8AB1-33FE42920FC0}" type="presParOf" srcId="{CE8D3714-DA94-4C1D-877F-F1181E1FF65E}" destId="{5D596003-E400-4CE8-8EDE-8B1239BF9CA4}" srcOrd="7" destOrd="0" presId="urn:microsoft.com/office/officeart/2005/8/layout/list1"/>
    <dgm:cxn modelId="{37882D3B-EC95-47D2-8CF0-F210B2D01ED1}" type="presParOf" srcId="{CE8D3714-DA94-4C1D-877F-F1181E1FF65E}" destId="{ADC6E9A6-90C4-4891-B082-6A246E877024}" srcOrd="8" destOrd="0" presId="urn:microsoft.com/office/officeart/2005/8/layout/list1"/>
    <dgm:cxn modelId="{ECEB38EC-5A9B-4473-B6E2-04D1E1C7DD0A}" type="presParOf" srcId="{ADC6E9A6-90C4-4891-B082-6A246E877024}" destId="{3B5F59FB-7DAB-4E64-AF4D-AD4142BBCB7C}" srcOrd="0" destOrd="0" presId="urn:microsoft.com/office/officeart/2005/8/layout/list1"/>
    <dgm:cxn modelId="{89A17474-6392-435C-8E51-FB5F6EBB6873}" type="presParOf" srcId="{ADC6E9A6-90C4-4891-B082-6A246E877024}" destId="{2322F2DC-8E7B-41E9-AB2C-3539EEA0D165}" srcOrd="1" destOrd="0" presId="urn:microsoft.com/office/officeart/2005/8/layout/list1"/>
    <dgm:cxn modelId="{8913FBCA-4060-4A6E-8B7E-AF732093B8D0}" type="presParOf" srcId="{CE8D3714-DA94-4C1D-877F-F1181E1FF65E}" destId="{88371EB8-5052-4C12-BB27-4F3DF1DA38A1}" srcOrd="9" destOrd="0" presId="urn:microsoft.com/office/officeart/2005/8/layout/list1"/>
    <dgm:cxn modelId="{FD21C755-EA35-4A51-87E3-CE24B4A43B09}" type="presParOf" srcId="{CE8D3714-DA94-4C1D-877F-F1181E1FF65E}" destId="{A9E527D6-1373-40E1-B29E-8B5A0960D3BC}" srcOrd="10" destOrd="0" presId="urn:microsoft.com/office/officeart/2005/8/layout/list1"/>
    <dgm:cxn modelId="{147109D3-21D8-4797-8BE9-4A28AAB62DF4}" type="presParOf" srcId="{CE8D3714-DA94-4C1D-877F-F1181E1FF65E}" destId="{B6EC5E8B-125D-475A-B680-8099D2CD427B}" srcOrd="11" destOrd="0" presId="urn:microsoft.com/office/officeart/2005/8/layout/list1"/>
    <dgm:cxn modelId="{49A8EC8A-527B-42C6-A98B-3E18B2EE97F7}" type="presParOf" srcId="{CE8D3714-DA94-4C1D-877F-F1181E1FF65E}" destId="{649C0470-F0E3-4595-B216-FDDB5B0AAB8B}" srcOrd="12" destOrd="0" presId="urn:microsoft.com/office/officeart/2005/8/layout/list1"/>
    <dgm:cxn modelId="{6D57A3E0-6C6F-40BB-BE55-828FFAF8C48F}" type="presParOf" srcId="{649C0470-F0E3-4595-B216-FDDB5B0AAB8B}" destId="{F0843210-E219-44E8-8F02-1AC40FFCE5A1}" srcOrd="0" destOrd="0" presId="urn:microsoft.com/office/officeart/2005/8/layout/list1"/>
    <dgm:cxn modelId="{4D3AE74A-12F0-4176-B96E-CA9588C7BDB1}" type="presParOf" srcId="{649C0470-F0E3-4595-B216-FDDB5B0AAB8B}" destId="{8145E1DB-DDF4-4627-9D48-C3EB2B6C5E0E}" srcOrd="1" destOrd="0" presId="urn:microsoft.com/office/officeart/2005/8/layout/list1"/>
    <dgm:cxn modelId="{A5E17368-613A-4C82-AA77-195BEF0E2AF8}" type="presParOf" srcId="{CE8D3714-DA94-4C1D-877F-F1181E1FF65E}" destId="{AFC6FE66-5B5F-4530-88D9-EEFA5698156C}" srcOrd="13" destOrd="0" presId="urn:microsoft.com/office/officeart/2005/8/layout/list1"/>
    <dgm:cxn modelId="{F4DE2C29-A1FE-4162-9F70-EC01B889AB41}" type="presParOf" srcId="{CE8D3714-DA94-4C1D-877F-F1181E1FF65E}" destId="{655D6DBD-21C9-4DB3-AA59-74FD069719B0}" srcOrd="14" destOrd="0" presId="urn:microsoft.com/office/officeart/2005/8/layout/list1"/>
  </dgm:cxnLst>
  <dgm:bg>
    <a:solidFill>
      <a:schemeClr val="bg2">
        <a:lumMod val="75000"/>
      </a:schemeClr>
    </a:solidFill>
  </dgm:bg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BACE8-EF5C-417B-BDBC-1FF7CCADA984}">
      <dsp:nvSpPr>
        <dsp:cNvPr id="0" name=""/>
        <dsp:cNvSpPr/>
      </dsp:nvSpPr>
      <dsp:spPr>
        <a:xfrm rot="5398870">
          <a:off x="-277070" y="876078"/>
          <a:ext cx="1185665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E4F51-5AC5-464E-930F-90BB515E6EDB}">
      <dsp:nvSpPr>
        <dsp:cNvPr id="0" name=""/>
        <dsp:cNvSpPr/>
      </dsp:nvSpPr>
      <dsp:spPr>
        <a:xfrm>
          <a:off x="1" y="120057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Думы ОМО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09.12.2021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261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" y="120057"/>
        <a:ext cx="1559811" cy="935887"/>
      </dsp:txXfrm>
    </dsp:sp>
    <dsp:sp modelId="{CC01EBBB-6E0C-443B-8B83-D077BC6C5A1C}">
      <dsp:nvSpPr>
        <dsp:cNvPr id="0" name=""/>
        <dsp:cNvSpPr/>
      </dsp:nvSpPr>
      <dsp:spPr>
        <a:xfrm rot="5400000">
          <a:off x="-261765" y="2053841"/>
          <a:ext cx="1162651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FE31-FB3D-4E46-8E07-9E5938B6263D}">
      <dsp:nvSpPr>
        <dsp:cNvPr id="0" name=""/>
        <dsp:cNvSpPr/>
      </dsp:nvSpPr>
      <dsp:spPr>
        <a:xfrm>
          <a:off x="3994" y="1309327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28.01.2022 № 274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4" y="1309327"/>
        <a:ext cx="1559811" cy="935887"/>
      </dsp:txXfrm>
    </dsp:sp>
    <dsp:sp modelId="{B9F2C9A8-A6FF-4C96-B7E2-CF87E3F43F47}">
      <dsp:nvSpPr>
        <dsp:cNvPr id="0" name=""/>
        <dsp:cNvSpPr/>
      </dsp:nvSpPr>
      <dsp:spPr>
        <a:xfrm rot="5400000">
          <a:off x="-261765" y="3223699"/>
          <a:ext cx="1162651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18CE6-2280-4156-ABAF-C05060C5A927}">
      <dsp:nvSpPr>
        <dsp:cNvPr id="0" name=""/>
        <dsp:cNvSpPr/>
      </dsp:nvSpPr>
      <dsp:spPr>
        <a:xfrm>
          <a:off x="3994" y="2479185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25.02.2022 № 280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4" y="2479185"/>
        <a:ext cx="1559811" cy="935887"/>
      </dsp:txXfrm>
    </dsp:sp>
    <dsp:sp modelId="{CE52F9AA-712B-4174-93DD-BD26886655D3}">
      <dsp:nvSpPr>
        <dsp:cNvPr id="0" name=""/>
        <dsp:cNvSpPr/>
      </dsp:nvSpPr>
      <dsp:spPr>
        <a:xfrm>
          <a:off x="323164" y="3808629"/>
          <a:ext cx="2067342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522DB-A82C-4E06-942A-242523AB848A}">
      <dsp:nvSpPr>
        <dsp:cNvPr id="0" name=""/>
        <dsp:cNvSpPr/>
      </dsp:nvSpPr>
      <dsp:spPr>
        <a:xfrm>
          <a:off x="3994" y="3649044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25.03.2022 № 286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94" y="3649044"/>
        <a:ext cx="1559811" cy="935887"/>
      </dsp:txXfrm>
    </dsp:sp>
    <dsp:sp modelId="{A95CD94F-2209-4EA1-80FB-645EECFD41E0}">
      <dsp:nvSpPr>
        <dsp:cNvPr id="0" name=""/>
        <dsp:cNvSpPr/>
      </dsp:nvSpPr>
      <dsp:spPr>
        <a:xfrm rot="16200000">
          <a:off x="1812784" y="3223699"/>
          <a:ext cx="1162651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47611-A9B1-473D-B2DE-BE0115BEC464}">
      <dsp:nvSpPr>
        <dsp:cNvPr id="0" name=""/>
        <dsp:cNvSpPr/>
      </dsp:nvSpPr>
      <dsp:spPr>
        <a:xfrm>
          <a:off x="2078544" y="3649044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06.04.2022 № 292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78544" y="3649044"/>
        <a:ext cx="1559811" cy="935887"/>
      </dsp:txXfrm>
    </dsp:sp>
    <dsp:sp modelId="{E1BA3F25-1194-49A9-9FF1-D8B608618C4A}">
      <dsp:nvSpPr>
        <dsp:cNvPr id="0" name=""/>
        <dsp:cNvSpPr/>
      </dsp:nvSpPr>
      <dsp:spPr>
        <a:xfrm rot="16200000">
          <a:off x="1816055" y="2057112"/>
          <a:ext cx="1156109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2D38E-4808-43C3-A056-8208A23519FF}">
      <dsp:nvSpPr>
        <dsp:cNvPr id="0" name=""/>
        <dsp:cNvSpPr/>
      </dsp:nvSpPr>
      <dsp:spPr>
        <a:xfrm>
          <a:off x="2078544" y="2479185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29.04.2022 № 294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78544" y="2479185"/>
        <a:ext cx="1559811" cy="935887"/>
      </dsp:txXfrm>
    </dsp:sp>
    <dsp:sp modelId="{615F7F45-0F13-474A-B46E-5E938A4E93FE}">
      <dsp:nvSpPr>
        <dsp:cNvPr id="0" name=""/>
        <dsp:cNvSpPr/>
      </dsp:nvSpPr>
      <dsp:spPr>
        <a:xfrm>
          <a:off x="2397713" y="1475453"/>
          <a:ext cx="2024853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1F220-D012-408D-9737-68D31CA399E6}">
      <dsp:nvSpPr>
        <dsp:cNvPr id="0" name=""/>
        <dsp:cNvSpPr/>
      </dsp:nvSpPr>
      <dsp:spPr>
        <a:xfrm>
          <a:off x="2078544" y="1315868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26.05.2022 № 304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78544" y="1315868"/>
        <a:ext cx="1559811" cy="935887"/>
      </dsp:txXfrm>
    </dsp:sp>
    <dsp:sp modelId="{EB9A0F72-AA01-4323-AF4E-72E09CA7C43E}">
      <dsp:nvSpPr>
        <dsp:cNvPr id="0" name=""/>
        <dsp:cNvSpPr/>
      </dsp:nvSpPr>
      <dsp:spPr>
        <a:xfrm rot="5400000">
          <a:off x="3831868" y="2073359"/>
          <a:ext cx="1188603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A3DF-9A4C-4488-9A8F-12602C4EE0B0}">
      <dsp:nvSpPr>
        <dsp:cNvPr id="0" name=""/>
        <dsp:cNvSpPr/>
      </dsp:nvSpPr>
      <dsp:spPr>
        <a:xfrm>
          <a:off x="4110604" y="1315868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23.06.2022 № 311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110604" y="1315868"/>
        <a:ext cx="1559811" cy="935887"/>
      </dsp:txXfrm>
    </dsp:sp>
    <dsp:sp modelId="{3475EE5D-7109-4D5C-BF18-97C7F051C1BD}">
      <dsp:nvSpPr>
        <dsp:cNvPr id="0" name=""/>
        <dsp:cNvSpPr/>
      </dsp:nvSpPr>
      <dsp:spPr>
        <a:xfrm rot="5400000">
          <a:off x="3869238" y="3231800"/>
          <a:ext cx="1113864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0EE8E-91F6-4FA0-BE2E-6B4463B119B6}">
      <dsp:nvSpPr>
        <dsp:cNvPr id="0" name=""/>
        <dsp:cNvSpPr/>
      </dsp:nvSpPr>
      <dsp:spPr>
        <a:xfrm>
          <a:off x="4110604" y="2511679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25.08.2022 № 322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110604" y="2511679"/>
        <a:ext cx="1559811" cy="935887"/>
      </dsp:txXfrm>
    </dsp:sp>
    <dsp:sp modelId="{94FA951D-598A-4F17-BB17-F4364610C36C}">
      <dsp:nvSpPr>
        <dsp:cNvPr id="0" name=""/>
        <dsp:cNvSpPr/>
      </dsp:nvSpPr>
      <dsp:spPr>
        <a:xfrm>
          <a:off x="4429774" y="3792335"/>
          <a:ext cx="2010721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D831-973C-40C9-90E3-7140D52839E0}">
      <dsp:nvSpPr>
        <dsp:cNvPr id="0" name=""/>
        <dsp:cNvSpPr/>
      </dsp:nvSpPr>
      <dsp:spPr>
        <a:xfrm>
          <a:off x="4110604" y="3632750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12.09.2022 № 328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110604" y="3632750"/>
        <a:ext cx="1559811" cy="935887"/>
      </dsp:txXfrm>
    </dsp:sp>
    <dsp:sp modelId="{69ED2164-5977-4563-B192-F2570E36478E}">
      <dsp:nvSpPr>
        <dsp:cNvPr id="0" name=""/>
        <dsp:cNvSpPr/>
      </dsp:nvSpPr>
      <dsp:spPr>
        <a:xfrm rot="16200000">
          <a:off x="5887167" y="3231800"/>
          <a:ext cx="1113864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605F5-6BA0-4C9F-95F7-B3EE6DB23E68}">
      <dsp:nvSpPr>
        <dsp:cNvPr id="0" name=""/>
        <dsp:cNvSpPr/>
      </dsp:nvSpPr>
      <dsp:spPr>
        <a:xfrm>
          <a:off x="6128533" y="3632750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28.10.2022  № 331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128533" y="3632750"/>
        <a:ext cx="1559811" cy="935887"/>
      </dsp:txXfrm>
    </dsp:sp>
    <dsp:sp modelId="{B5449F69-DFF2-4711-83BA-F3F14BD40CD1}">
      <dsp:nvSpPr>
        <dsp:cNvPr id="0" name=""/>
        <dsp:cNvSpPr/>
      </dsp:nvSpPr>
      <dsp:spPr>
        <a:xfrm rot="16200000">
          <a:off x="5849797" y="2073359"/>
          <a:ext cx="1188603" cy="14038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607BF-0A93-415E-A050-FAC4B0FE507C}">
      <dsp:nvSpPr>
        <dsp:cNvPr id="0" name=""/>
        <dsp:cNvSpPr/>
      </dsp:nvSpPr>
      <dsp:spPr>
        <a:xfrm>
          <a:off x="6128533" y="2511679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24.11.2022  № 339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128533" y="2511679"/>
        <a:ext cx="1559811" cy="935887"/>
      </dsp:txXfrm>
    </dsp:sp>
    <dsp:sp modelId="{F7B1A095-6E81-497C-81C5-484E09FED3BD}">
      <dsp:nvSpPr>
        <dsp:cNvPr id="0" name=""/>
        <dsp:cNvSpPr/>
      </dsp:nvSpPr>
      <dsp:spPr>
        <a:xfrm>
          <a:off x="6128533" y="1315868"/>
          <a:ext cx="1559811" cy="9358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22.12.2022  № 344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128533" y="1315868"/>
        <a:ext cx="1559811" cy="9358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B2F56-9D5B-415A-904E-AA09C90242FD}">
      <dsp:nvSpPr>
        <dsp:cNvPr id="0" name=""/>
        <dsp:cNvSpPr/>
      </dsp:nvSpPr>
      <dsp:spPr>
        <a:xfrm>
          <a:off x="3628422" y="2254721"/>
          <a:ext cx="1908040" cy="511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525"/>
              </a:lnTo>
              <a:lnTo>
                <a:pt x="1908040" y="335525"/>
              </a:lnTo>
              <a:lnTo>
                <a:pt x="1908040" y="511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C738-E638-41D4-993F-80BF0C7EEED7}">
      <dsp:nvSpPr>
        <dsp:cNvPr id="0" name=""/>
        <dsp:cNvSpPr/>
      </dsp:nvSpPr>
      <dsp:spPr>
        <a:xfrm>
          <a:off x="1799469" y="2254721"/>
          <a:ext cx="1828953" cy="502871"/>
        </a:xfrm>
        <a:custGeom>
          <a:avLst/>
          <a:gdLst/>
          <a:ahLst/>
          <a:cxnLst/>
          <a:rect l="0" t="0" r="0" b="0"/>
          <a:pathLst>
            <a:path>
              <a:moveTo>
                <a:pt x="1828953" y="0"/>
              </a:moveTo>
              <a:lnTo>
                <a:pt x="1828953" y="327154"/>
              </a:lnTo>
              <a:lnTo>
                <a:pt x="0" y="327154"/>
              </a:lnTo>
              <a:lnTo>
                <a:pt x="0" y="502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DE62F-80B1-429F-95AD-7E8CF86E92EF}">
      <dsp:nvSpPr>
        <dsp:cNvPr id="0" name=""/>
        <dsp:cNvSpPr/>
      </dsp:nvSpPr>
      <dsp:spPr>
        <a:xfrm>
          <a:off x="1721304" y="561781"/>
          <a:ext cx="3814236" cy="169293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20D42-5641-4630-BA21-44D64002F7A8}">
      <dsp:nvSpPr>
        <dsp:cNvPr id="0" name=""/>
        <dsp:cNvSpPr/>
      </dsp:nvSpPr>
      <dsp:spPr>
        <a:xfrm>
          <a:off x="1932059" y="761999"/>
          <a:ext cx="3814236" cy="169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702 822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32059" y="761999"/>
        <a:ext cx="3814236" cy="1692939"/>
      </dsp:txXfrm>
    </dsp:sp>
    <dsp:sp modelId="{43A5E4A3-83F7-4044-83D5-D1C891F5A8A2}">
      <dsp:nvSpPr>
        <dsp:cNvPr id="0" name=""/>
        <dsp:cNvSpPr/>
      </dsp:nvSpPr>
      <dsp:spPr>
        <a:xfrm>
          <a:off x="81110" y="2757592"/>
          <a:ext cx="3436716" cy="144013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C86E7-B913-4BD7-A5F6-8D92C5C2B974}">
      <dsp:nvSpPr>
        <dsp:cNvPr id="0" name=""/>
        <dsp:cNvSpPr/>
      </dsp:nvSpPr>
      <dsp:spPr>
        <a:xfrm>
          <a:off x="291866" y="2957810"/>
          <a:ext cx="3436716" cy="1440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600 642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(85,5%)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программные расходы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866" y="2957810"/>
        <a:ext cx="3436716" cy="1440133"/>
      </dsp:txXfrm>
    </dsp:sp>
    <dsp:sp modelId="{48B09717-F607-4A88-9F94-327C2EB5B832}">
      <dsp:nvSpPr>
        <dsp:cNvPr id="0" name=""/>
        <dsp:cNvSpPr/>
      </dsp:nvSpPr>
      <dsp:spPr>
        <a:xfrm>
          <a:off x="3842032" y="2765964"/>
          <a:ext cx="3388860" cy="1460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9DF7-B4FF-48DD-875E-D158B89A8648}">
      <dsp:nvSpPr>
        <dsp:cNvPr id="0" name=""/>
        <dsp:cNvSpPr/>
      </dsp:nvSpPr>
      <dsp:spPr>
        <a:xfrm>
          <a:off x="4052787" y="2966181"/>
          <a:ext cx="3388860" cy="1460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102 180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(14,5%)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расходы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2787" y="2966181"/>
        <a:ext cx="3388860" cy="14608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0D1E-903B-4A2D-AC31-ADC1EC8D95B4}">
      <dsp:nvSpPr>
        <dsp:cNvPr id="0" name=""/>
        <dsp:cNvSpPr/>
      </dsp:nvSpPr>
      <dsp:spPr>
        <a:xfrm>
          <a:off x="607218" y="0"/>
          <a:ext cx="6881812" cy="48768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2810-BE67-49E7-9C87-C024BCE96BE4}">
      <dsp:nvSpPr>
        <dsp:cNvPr id="0" name=""/>
        <dsp:cNvSpPr/>
      </dsp:nvSpPr>
      <dsp:spPr>
        <a:xfrm>
          <a:off x="2371" y="1463040"/>
          <a:ext cx="1427912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626 600,4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1" y="1463040"/>
        <a:ext cx="1427912" cy="1950720"/>
      </dsp:txXfrm>
    </dsp:sp>
    <dsp:sp modelId="{D56F2060-ED6D-4F2E-BEE9-96C228500589}">
      <dsp:nvSpPr>
        <dsp:cNvPr id="0" name=""/>
        <dsp:cNvSpPr/>
      </dsp:nvSpPr>
      <dsp:spPr>
        <a:xfrm>
          <a:off x="1668270" y="1463040"/>
          <a:ext cx="1427912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73 104,8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8270" y="1463040"/>
        <a:ext cx="1427912" cy="1950720"/>
      </dsp:txXfrm>
    </dsp:sp>
    <dsp:sp modelId="{260AE411-C0C7-4CBE-8D1B-96EEE669714B}">
      <dsp:nvSpPr>
        <dsp:cNvPr id="0" name=""/>
        <dsp:cNvSpPr/>
      </dsp:nvSpPr>
      <dsp:spPr>
        <a:xfrm>
          <a:off x="3334168" y="1463040"/>
          <a:ext cx="1427912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уточнённый план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699 705,2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34168" y="1463040"/>
        <a:ext cx="1427912" cy="1950720"/>
      </dsp:txXfrm>
    </dsp:sp>
    <dsp:sp modelId="{EB5DBB54-12F7-45CD-AC02-B856AEE8EF75}">
      <dsp:nvSpPr>
        <dsp:cNvPr id="0" name=""/>
        <dsp:cNvSpPr/>
      </dsp:nvSpPr>
      <dsp:spPr>
        <a:xfrm>
          <a:off x="5000066" y="1463040"/>
          <a:ext cx="1427912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утверждённые изменения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271,7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0066" y="1463040"/>
        <a:ext cx="1427912" cy="1950720"/>
      </dsp:txXfrm>
    </dsp:sp>
    <dsp:sp modelId="{150781E4-97EB-44F2-8EEA-E19935965781}">
      <dsp:nvSpPr>
        <dsp:cNvPr id="0" name=""/>
        <dsp:cNvSpPr/>
      </dsp:nvSpPr>
      <dsp:spPr>
        <a:xfrm>
          <a:off x="6665965" y="1463040"/>
          <a:ext cx="1427912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699 976,9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65965" y="1463040"/>
        <a:ext cx="1427912" cy="1950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0D1E-903B-4A2D-AC31-ADC1EC8D95B4}">
      <dsp:nvSpPr>
        <dsp:cNvPr id="0" name=""/>
        <dsp:cNvSpPr/>
      </dsp:nvSpPr>
      <dsp:spPr>
        <a:xfrm>
          <a:off x="607218" y="0"/>
          <a:ext cx="6881812" cy="48006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2810-BE67-49E7-9C87-C024BCE96BE4}">
      <dsp:nvSpPr>
        <dsp:cNvPr id="0" name=""/>
        <dsp:cNvSpPr/>
      </dsp:nvSpPr>
      <dsp:spPr>
        <a:xfrm>
          <a:off x="2371" y="1440179"/>
          <a:ext cx="1427912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633 893,1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1" y="1440179"/>
        <a:ext cx="1427912" cy="1920240"/>
      </dsp:txXfrm>
    </dsp:sp>
    <dsp:sp modelId="{D56F2060-ED6D-4F2E-BEE9-96C228500589}">
      <dsp:nvSpPr>
        <dsp:cNvPr id="0" name=""/>
        <dsp:cNvSpPr/>
      </dsp:nvSpPr>
      <dsp:spPr>
        <a:xfrm>
          <a:off x="1668270" y="1440179"/>
          <a:ext cx="1427912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85 349,9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8270" y="1440179"/>
        <a:ext cx="1427912" cy="1920240"/>
      </dsp:txXfrm>
    </dsp:sp>
    <dsp:sp modelId="{260AE411-C0C7-4CBE-8D1B-96EEE669714B}">
      <dsp:nvSpPr>
        <dsp:cNvPr id="0" name=""/>
        <dsp:cNvSpPr/>
      </dsp:nvSpPr>
      <dsp:spPr>
        <a:xfrm>
          <a:off x="3334168" y="1440179"/>
          <a:ext cx="1427912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уточнённый план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719 243,0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34168" y="1440179"/>
        <a:ext cx="1427912" cy="1920240"/>
      </dsp:txXfrm>
    </dsp:sp>
    <dsp:sp modelId="{EB5DBB54-12F7-45CD-AC02-B856AEE8EF75}">
      <dsp:nvSpPr>
        <dsp:cNvPr id="0" name=""/>
        <dsp:cNvSpPr/>
      </dsp:nvSpPr>
      <dsp:spPr>
        <a:xfrm>
          <a:off x="5000066" y="1440179"/>
          <a:ext cx="1427912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утверждённые изменения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271,7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0066" y="1440179"/>
        <a:ext cx="1427912" cy="1920240"/>
      </dsp:txXfrm>
    </dsp:sp>
    <dsp:sp modelId="{150781E4-97EB-44F2-8EEA-E19935965781}">
      <dsp:nvSpPr>
        <dsp:cNvPr id="0" name=""/>
        <dsp:cNvSpPr/>
      </dsp:nvSpPr>
      <dsp:spPr>
        <a:xfrm>
          <a:off x="6665965" y="1440179"/>
          <a:ext cx="1427912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719 514,7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65965" y="1440179"/>
        <a:ext cx="1427912" cy="1920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AB5DF-2416-476C-839A-B32A25D91B64}">
      <dsp:nvSpPr>
        <dsp:cNvPr id="0" name=""/>
        <dsp:cNvSpPr/>
      </dsp:nvSpPr>
      <dsp:spPr>
        <a:xfrm>
          <a:off x="2686998" y="2731728"/>
          <a:ext cx="2009005" cy="200900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85 621,6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998" y="2731728"/>
        <a:ext cx="2009005" cy="2009005"/>
      </dsp:txXfrm>
    </dsp:sp>
    <dsp:sp modelId="{02F82FA0-2495-4D68-A950-914E8ED569EB}">
      <dsp:nvSpPr>
        <dsp:cNvPr id="0" name=""/>
        <dsp:cNvSpPr/>
      </dsp:nvSpPr>
      <dsp:spPr>
        <a:xfrm rot="10569894">
          <a:off x="853603" y="3581975"/>
          <a:ext cx="1736735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FE62B-DC28-420D-AB5B-66A9818563CB}">
      <dsp:nvSpPr>
        <dsp:cNvPr id="0" name=""/>
        <dsp:cNvSpPr/>
      </dsp:nvSpPr>
      <dsp:spPr>
        <a:xfrm>
          <a:off x="152396" y="3200405"/>
          <a:ext cx="1406303" cy="1451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59 125,9 средства краевого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396" y="3200405"/>
        <a:ext cx="1406303" cy="1451868"/>
      </dsp:txXfrm>
    </dsp:sp>
    <dsp:sp modelId="{A9BAFB6B-7A6D-45F8-9D98-B2A6E4A8BF07}">
      <dsp:nvSpPr>
        <dsp:cNvPr id="0" name=""/>
        <dsp:cNvSpPr/>
      </dsp:nvSpPr>
      <dsp:spPr>
        <a:xfrm rot="12724579">
          <a:off x="769271" y="2285531"/>
          <a:ext cx="2128572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532EA-B345-4889-A753-0B596A71BE7F}">
      <dsp:nvSpPr>
        <dsp:cNvPr id="0" name=""/>
        <dsp:cNvSpPr/>
      </dsp:nvSpPr>
      <dsp:spPr>
        <a:xfrm>
          <a:off x="228591" y="1295403"/>
          <a:ext cx="1406303" cy="142244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3 911,7 остатки краевых средств  2021 г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1" y="1295403"/>
        <a:ext cx="1406303" cy="1422448"/>
      </dsp:txXfrm>
    </dsp:sp>
    <dsp:sp modelId="{B45A275C-CD3F-4681-91AD-1F90D8CC4FEE}">
      <dsp:nvSpPr>
        <dsp:cNvPr id="0" name=""/>
        <dsp:cNvSpPr/>
      </dsp:nvSpPr>
      <dsp:spPr>
        <a:xfrm rot="14989996">
          <a:off x="1946245" y="1448424"/>
          <a:ext cx="2020314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7C495-8016-494B-9F82-4F04CACBBF94}">
      <dsp:nvSpPr>
        <dsp:cNvPr id="0" name=""/>
        <dsp:cNvSpPr/>
      </dsp:nvSpPr>
      <dsp:spPr>
        <a:xfrm>
          <a:off x="1904995" y="152399"/>
          <a:ext cx="1406303" cy="126815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11 387,9 дополнит. поступившие доходы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4995" y="152399"/>
        <a:ext cx="1406303" cy="1268159"/>
      </dsp:txXfrm>
    </dsp:sp>
    <dsp:sp modelId="{FAC821F7-F623-441A-A740-250BCDF1F5AB}">
      <dsp:nvSpPr>
        <dsp:cNvPr id="0" name=""/>
        <dsp:cNvSpPr/>
      </dsp:nvSpPr>
      <dsp:spPr>
        <a:xfrm rot="17233458">
          <a:off x="3347609" y="1468890"/>
          <a:ext cx="1916102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C9B7-1218-49DA-A60B-365A86C7ED97}">
      <dsp:nvSpPr>
        <dsp:cNvPr id="0" name=""/>
        <dsp:cNvSpPr/>
      </dsp:nvSpPr>
      <dsp:spPr>
        <a:xfrm>
          <a:off x="3886200" y="152400"/>
          <a:ext cx="1406303" cy="13753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9 946,2 свободные остатки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6200" y="152400"/>
        <a:ext cx="1406303" cy="1375376"/>
      </dsp:txXfrm>
    </dsp:sp>
    <dsp:sp modelId="{C15F44EB-984B-4769-96FA-8B8B4800A8FD}">
      <dsp:nvSpPr>
        <dsp:cNvPr id="0" name=""/>
        <dsp:cNvSpPr/>
      </dsp:nvSpPr>
      <dsp:spPr>
        <a:xfrm rot="19547232">
          <a:off x="4442340" y="2232467"/>
          <a:ext cx="2079535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F295-3C64-4088-9B57-6689819036E5}">
      <dsp:nvSpPr>
        <dsp:cNvPr id="0" name=""/>
        <dsp:cNvSpPr/>
      </dsp:nvSpPr>
      <dsp:spPr>
        <a:xfrm>
          <a:off x="5638797" y="1219202"/>
          <a:ext cx="1406303" cy="14298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650,0 дотация на поощрение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муниц.управл.команд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8797" y="1219202"/>
        <a:ext cx="1406303" cy="1429839"/>
      </dsp:txXfrm>
    </dsp:sp>
    <dsp:sp modelId="{433284B7-9A9E-4AA8-8307-7EFACD704B81}">
      <dsp:nvSpPr>
        <dsp:cNvPr id="0" name=""/>
        <dsp:cNvSpPr/>
      </dsp:nvSpPr>
      <dsp:spPr>
        <a:xfrm rot="136408">
          <a:off x="4801820" y="3530664"/>
          <a:ext cx="1845651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2F8A-C987-48D3-9AB0-D0704AFCB46D}">
      <dsp:nvSpPr>
        <dsp:cNvPr id="0" name=""/>
        <dsp:cNvSpPr/>
      </dsp:nvSpPr>
      <dsp:spPr>
        <a:xfrm>
          <a:off x="5943593" y="3047996"/>
          <a:ext cx="1406303" cy="16111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600,0  от юридических и физических лиц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3593" y="3047996"/>
        <a:ext cx="1406303" cy="16111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D359F-33A5-48A6-87A3-F19F3EB9B697}">
      <dsp:nvSpPr>
        <dsp:cNvPr id="0" name=""/>
        <dsp:cNvSpPr/>
      </dsp:nvSpPr>
      <dsp:spPr>
        <a:xfrm>
          <a:off x="0" y="3484329"/>
          <a:ext cx="7315199" cy="114450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76% - 514 760,5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84329"/>
        <a:ext cx="7315199" cy="618035"/>
      </dsp:txXfrm>
    </dsp:sp>
    <dsp:sp modelId="{66BFF30D-24D5-4435-84CA-27F4EB8D8DF0}">
      <dsp:nvSpPr>
        <dsp:cNvPr id="0" name=""/>
        <dsp:cNvSpPr/>
      </dsp:nvSpPr>
      <dsp:spPr>
        <a:xfrm>
          <a:off x="0" y="4082141"/>
          <a:ext cx="3657599" cy="526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Дотация 32% - 165 762,5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82141"/>
        <a:ext cx="3657599" cy="526474"/>
      </dsp:txXfrm>
    </dsp:sp>
    <dsp:sp modelId="{C406DAD4-6BF2-407D-9D63-80FCEB5D1078}">
      <dsp:nvSpPr>
        <dsp:cNvPr id="0" name=""/>
        <dsp:cNvSpPr/>
      </dsp:nvSpPr>
      <dsp:spPr>
        <a:xfrm>
          <a:off x="3657599" y="4082141"/>
          <a:ext cx="3657599" cy="526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Субсидии, субвенции, ИМТ 68% - 348 998,0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7599" y="4082141"/>
        <a:ext cx="3657599" cy="526474"/>
      </dsp:txXfrm>
    </dsp:sp>
    <dsp:sp modelId="{4B652AE7-1D81-460A-9365-CB75E2697F24}">
      <dsp:nvSpPr>
        <dsp:cNvPr id="0" name=""/>
        <dsp:cNvSpPr/>
      </dsp:nvSpPr>
      <dsp:spPr>
        <a:xfrm rot="10800000">
          <a:off x="0" y="1743907"/>
          <a:ext cx="7315199" cy="1760256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и неналоговые доходы 24% </a:t>
          </a:r>
        </a:p>
        <a:p>
          <a:pPr lvl="0" algn="ctr" defTabSz="111125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-162 952,5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43907"/>
        <a:ext cx="7315199" cy="617849"/>
      </dsp:txXfrm>
    </dsp:sp>
    <dsp:sp modelId="{E403869B-88AE-4F0D-B8FF-CA1D97421469}">
      <dsp:nvSpPr>
        <dsp:cNvPr id="0" name=""/>
        <dsp:cNvSpPr/>
      </dsp:nvSpPr>
      <dsp:spPr>
        <a:xfrm>
          <a:off x="0" y="2361757"/>
          <a:ext cx="3657599" cy="5263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Налоговые доходы 52% -          85 368,4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1757"/>
        <a:ext cx="3657599" cy="526316"/>
      </dsp:txXfrm>
    </dsp:sp>
    <dsp:sp modelId="{A2B626B6-0C36-4903-B718-DC03A95BC5C2}">
      <dsp:nvSpPr>
        <dsp:cNvPr id="0" name=""/>
        <dsp:cNvSpPr/>
      </dsp:nvSpPr>
      <dsp:spPr>
        <a:xfrm>
          <a:off x="3657599" y="2361757"/>
          <a:ext cx="3657599" cy="5263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Неналоговые доходы 48% -      77 584,1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7599" y="2361757"/>
        <a:ext cx="3657599" cy="526316"/>
      </dsp:txXfrm>
    </dsp:sp>
    <dsp:sp modelId="{2605D6AC-6B5C-4159-9D8A-A9543EFB1F6C}">
      <dsp:nvSpPr>
        <dsp:cNvPr id="0" name=""/>
        <dsp:cNvSpPr/>
      </dsp:nvSpPr>
      <dsp:spPr>
        <a:xfrm rot="10800000">
          <a:off x="0" y="818"/>
          <a:ext cx="7315199" cy="1760256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округа  677 713,0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818"/>
        <a:ext cx="7315199" cy="17602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ADD60-73E6-43E8-ABD1-7386D55B5505}">
      <dsp:nvSpPr>
        <dsp:cNvPr id="0" name=""/>
        <dsp:cNvSpPr/>
      </dsp:nvSpPr>
      <dsp:spPr>
        <a:xfrm rot="5400000">
          <a:off x="5321093" y="-2288637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мер социальной поддержки по оплате коммунальных услуг специалистам на селе (средства краевого бюджета)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2288637"/>
        <a:ext cx="550068" cy="5266944"/>
      </dsp:txXfrm>
    </dsp:sp>
    <dsp:sp modelId="{C6A2EC6E-3D73-4483-B156-95F0303DD2D1}">
      <dsp:nvSpPr>
        <dsp:cNvPr id="0" name=""/>
        <dsp:cNvSpPr/>
      </dsp:nvSpPr>
      <dsp:spPr>
        <a:xfrm>
          <a:off x="0" y="1041"/>
          <a:ext cx="2962656" cy="68758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9 342,5 т.р.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0" y="1041"/>
        <a:ext cx="2962656" cy="687585"/>
      </dsp:txXfrm>
    </dsp:sp>
    <dsp:sp modelId="{3D007095-B506-48F6-A949-2D746B34988D}">
      <dsp:nvSpPr>
        <dsp:cNvPr id="0" name=""/>
        <dsp:cNvSpPr/>
      </dsp:nvSpPr>
      <dsp:spPr>
        <a:xfrm rot="5400000">
          <a:off x="5321093" y="-1566672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Приобретение жилья молодым семьям (средства федерального, краевого, местного бюджетов)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1566672"/>
        <a:ext cx="550068" cy="5266944"/>
      </dsp:txXfrm>
    </dsp:sp>
    <dsp:sp modelId="{9CC6157C-2025-44FE-B226-05431826BD6A}">
      <dsp:nvSpPr>
        <dsp:cNvPr id="0" name=""/>
        <dsp:cNvSpPr/>
      </dsp:nvSpPr>
      <dsp:spPr>
        <a:xfrm>
          <a:off x="0" y="723007"/>
          <a:ext cx="2962656" cy="68758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9 139,7 т.р.</a:t>
          </a:r>
          <a:endParaRPr lang="ru-RU" sz="3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3007"/>
        <a:ext cx="2962656" cy="687585"/>
      </dsp:txXfrm>
    </dsp:sp>
    <dsp:sp modelId="{99440453-3477-46CE-9F3F-D57B717FAB36}">
      <dsp:nvSpPr>
        <dsp:cNvPr id="0" name=""/>
        <dsp:cNvSpPr/>
      </dsp:nvSpPr>
      <dsp:spPr>
        <a:xfrm rot="5400000">
          <a:off x="5321093" y="-844706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Пенсия за выслугу лет муниципальным служащим (средства бюджета округа)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844706"/>
        <a:ext cx="550068" cy="5266944"/>
      </dsp:txXfrm>
    </dsp:sp>
    <dsp:sp modelId="{DE2AD862-376E-4B69-8806-910424F6B95F}">
      <dsp:nvSpPr>
        <dsp:cNvPr id="0" name=""/>
        <dsp:cNvSpPr/>
      </dsp:nvSpPr>
      <dsp:spPr>
        <a:xfrm>
          <a:off x="0" y="1444972"/>
          <a:ext cx="2962656" cy="687585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5 032,6 т.р.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0" y="1444972"/>
        <a:ext cx="2962656" cy="6875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ADD60-73E6-43E8-ABD1-7386D55B5505}">
      <dsp:nvSpPr>
        <dsp:cNvPr id="0" name=""/>
        <dsp:cNvSpPr/>
      </dsp:nvSpPr>
      <dsp:spPr>
        <a:xfrm rot="5400000">
          <a:off x="5340738" y="-2313268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Строительство и приобретение жилых помещений для обеспечения жилыми помещениями детей-сирот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2313268"/>
        <a:ext cx="510778" cy="5266944"/>
      </dsp:txXfrm>
    </dsp:sp>
    <dsp:sp modelId="{C6A2EC6E-3D73-4483-B156-95F0303DD2D1}">
      <dsp:nvSpPr>
        <dsp:cNvPr id="0" name=""/>
        <dsp:cNvSpPr/>
      </dsp:nvSpPr>
      <dsp:spPr>
        <a:xfrm>
          <a:off x="0" y="967"/>
          <a:ext cx="2962656" cy="638472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1 436,8 т.р.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67"/>
        <a:ext cx="2962656" cy="638472"/>
      </dsp:txXfrm>
    </dsp:sp>
    <dsp:sp modelId="{3D007095-B506-48F6-A949-2D746B34988D}">
      <dsp:nvSpPr>
        <dsp:cNvPr id="0" name=""/>
        <dsp:cNvSpPr/>
      </dsp:nvSpPr>
      <dsp:spPr>
        <a:xfrm rot="5400000">
          <a:off x="5340738" y="-1642872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детей в детских садах (средства КБ)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1642872"/>
        <a:ext cx="510778" cy="5266944"/>
      </dsp:txXfrm>
    </dsp:sp>
    <dsp:sp modelId="{9CC6157C-2025-44FE-B226-05431826BD6A}">
      <dsp:nvSpPr>
        <dsp:cNvPr id="0" name=""/>
        <dsp:cNvSpPr/>
      </dsp:nvSpPr>
      <dsp:spPr>
        <a:xfrm>
          <a:off x="0" y="671363"/>
          <a:ext cx="2962656" cy="63847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1 348,8 т.р.</a:t>
          </a:r>
          <a:endParaRPr lang="ru-RU" sz="3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71363"/>
        <a:ext cx="2962656" cy="638472"/>
      </dsp:txXfrm>
    </dsp:sp>
    <dsp:sp modelId="{99440453-3477-46CE-9F3F-D57B717FAB36}">
      <dsp:nvSpPr>
        <dsp:cNvPr id="0" name=""/>
        <dsp:cNvSpPr/>
      </dsp:nvSpPr>
      <dsp:spPr>
        <a:xfrm rot="5400000">
          <a:off x="5340738" y="-972475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путёвками на санаторно-курортное лечение работников муниципальных учреждений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972475"/>
        <a:ext cx="510778" cy="5266944"/>
      </dsp:txXfrm>
    </dsp:sp>
    <dsp:sp modelId="{DE2AD862-376E-4B69-8806-910424F6B95F}">
      <dsp:nvSpPr>
        <dsp:cNvPr id="0" name=""/>
        <dsp:cNvSpPr/>
      </dsp:nvSpPr>
      <dsp:spPr>
        <a:xfrm>
          <a:off x="0" y="1341759"/>
          <a:ext cx="2962656" cy="638472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181,5т.р.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1759"/>
        <a:ext cx="2962656" cy="6384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07095-B506-48F6-A949-2D746B34988D}">
      <dsp:nvSpPr>
        <dsp:cNvPr id="0" name=""/>
        <dsp:cNvSpPr/>
      </dsp:nvSpPr>
      <dsp:spPr>
        <a:xfrm rot="5400000">
          <a:off x="5352526" y="-2328672"/>
          <a:ext cx="487202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Предоставление социальных гарантий и льгот педагогическим работникам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52526" y="-2328672"/>
        <a:ext cx="487202" cy="5266944"/>
      </dsp:txXfrm>
    </dsp:sp>
    <dsp:sp modelId="{9CC6157C-2025-44FE-B226-05431826BD6A}">
      <dsp:nvSpPr>
        <dsp:cNvPr id="0" name=""/>
        <dsp:cNvSpPr/>
      </dsp:nvSpPr>
      <dsp:spPr>
        <a:xfrm>
          <a:off x="0" y="297"/>
          <a:ext cx="2962656" cy="60900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125,0 т.р.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7"/>
        <a:ext cx="2962656" cy="60900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8BD16-ADAA-4EC9-9DD6-68C87FE643C8}">
      <dsp:nvSpPr>
        <dsp:cNvPr id="0" name=""/>
        <dsp:cNvSpPr/>
      </dsp:nvSpPr>
      <dsp:spPr>
        <a:xfrm>
          <a:off x="0" y="41346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499872" rIns="5820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0" y="413460"/>
        <a:ext cx="7499349" cy="604800"/>
      </dsp:txXfrm>
    </dsp:sp>
    <dsp:sp modelId="{D75D65DF-0519-4393-BC28-2F36B289F19B}">
      <dsp:nvSpPr>
        <dsp:cNvPr id="0" name=""/>
        <dsp:cNvSpPr/>
      </dsp:nvSpPr>
      <dsp:spPr>
        <a:xfrm>
          <a:off x="374967" y="59220"/>
          <a:ext cx="5582943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Всего – 60 335 тыс. руб., из них: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59220"/>
        <a:ext cx="5582943" cy="708479"/>
      </dsp:txXfrm>
    </dsp:sp>
    <dsp:sp modelId="{67D41B95-791B-4222-A4D9-BE0C98089EEE}">
      <dsp:nvSpPr>
        <dsp:cNvPr id="0" name=""/>
        <dsp:cNvSpPr/>
      </dsp:nvSpPr>
      <dsp:spPr>
        <a:xfrm>
          <a:off x="0" y="150210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9879D-F736-4977-9E47-1AF3ED499378}">
      <dsp:nvSpPr>
        <dsp:cNvPr id="0" name=""/>
        <dsp:cNvSpPr/>
      </dsp:nvSpPr>
      <dsp:spPr>
        <a:xfrm>
          <a:off x="374967" y="1147860"/>
          <a:ext cx="6192520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Средства округа – 55 934 тыс. руб.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1147860"/>
        <a:ext cx="6192520" cy="708479"/>
      </dsp:txXfrm>
    </dsp:sp>
    <dsp:sp modelId="{A9E527D6-1373-40E1-B29E-8B5A0960D3BC}">
      <dsp:nvSpPr>
        <dsp:cNvPr id="0" name=""/>
        <dsp:cNvSpPr/>
      </dsp:nvSpPr>
      <dsp:spPr>
        <a:xfrm>
          <a:off x="0" y="259074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2F2DC-8E7B-41E9-AB2C-3539EEA0D165}">
      <dsp:nvSpPr>
        <dsp:cNvPr id="0" name=""/>
        <dsp:cNvSpPr/>
      </dsp:nvSpPr>
      <dsp:spPr>
        <a:xfrm>
          <a:off x="374967" y="2236500"/>
          <a:ext cx="6163963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Федеральные средства – 2 439 тыс. руб.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2236500"/>
        <a:ext cx="6163963" cy="708479"/>
      </dsp:txXfrm>
    </dsp:sp>
    <dsp:sp modelId="{655D6DBD-21C9-4DB3-AA59-74FD069719B0}">
      <dsp:nvSpPr>
        <dsp:cNvPr id="0" name=""/>
        <dsp:cNvSpPr/>
      </dsp:nvSpPr>
      <dsp:spPr>
        <a:xfrm>
          <a:off x="0" y="3679379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5E1DB-DDF4-4627-9D48-C3EB2B6C5E0E}">
      <dsp:nvSpPr>
        <dsp:cNvPr id="0" name=""/>
        <dsp:cNvSpPr/>
      </dsp:nvSpPr>
      <dsp:spPr>
        <a:xfrm>
          <a:off x="374967" y="3325140"/>
          <a:ext cx="6192520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Краевые средства – 1 962 тыс. руб.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3325140"/>
        <a:ext cx="6192520" cy="70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0.02632</cdr:y>
    </cdr:from>
    <cdr:to>
      <cdr:x>0.26471</cdr:x>
      <cdr:y>0.13261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371595" y="76212"/>
          <a:ext cx="68583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96,8%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0.42157</cdr:x>
      <cdr:y>0.31579</cdr:y>
    </cdr:from>
    <cdr:to>
      <cdr:x>0.51961</cdr:x>
      <cdr:y>0.42208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3276600" y="914400"/>
          <a:ext cx="7620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101,7%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0.64706</cdr:x>
      <cdr:y>0.10526</cdr:y>
    </cdr:from>
    <cdr:to>
      <cdr:x>0.73529</cdr:x>
      <cdr:y>0.21053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5029200" y="3048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95,4%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0.10784</cdr:x>
      <cdr:y>0.85714</cdr:y>
    </cdr:from>
    <cdr:to>
      <cdr:x>0.29412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2939133"/>
          <a:ext cx="1447800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0.32692</cdr:x>
      <cdr:y>0.85714</cdr:y>
    </cdr:from>
    <cdr:to>
      <cdr:x>0.59804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0952" y="2939133"/>
          <a:ext cx="2107247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Средства округа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0.61538</cdr:x>
      <cdr:y>0.85714</cdr:y>
    </cdr:from>
    <cdr:to>
      <cdr:x>0.86275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82980" y="2939133"/>
          <a:ext cx="1922620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Средства края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0.63717</cdr:x>
      <cdr:y>0.18667</cdr:y>
    </cdr:from>
    <cdr:to>
      <cdr:x>0.74336</cdr:x>
      <cdr:y>0.25333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86400" y="1066800"/>
          <a:ext cx="91440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0.43363</cdr:x>
      <cdr:y>0.18919</cdr:y>
    </cdr:from>
    <cdr:to>
      <cdr:x>0.52212</cdr:x>
      <cdr:y>0.24324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33800" y="10668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0.28571</cdr:x>
      <cdr:y>0.19512</cdr:y>
    </cdr:from>
    <cdr:to>
      <cdr:x>0.35237</cdr:x>
      <cdr:y>0.24966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1016000"/>
          <a:ext cx="533346" cy="283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1.18228E-7</cdr:x>
      <cdr:y>0.32877</cdr:y>
    </cdr:from>
    <cdr:to>
      <cdr:x>0.15044</cdr:x>
      <cdr:y>0.43836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" y="1828800"/>
          <a:ext cx="1272452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0.35563</cdr:x>
      <cdr:y>0.32394</cdr:y>
    </cdr:from>
    <cdr:to>
      <cdr:x>0.6503</cdr:x>
      <cdr:y>0.53521</cdr:y>
    </cdr:to>
    <cdr:sp macro="" textlink="">
      <cdr:nvSpPr>
        <cdr:cNvPr id="5" name="Блок-схема: альтернативный процесс 4"/>
        <cdr:cNvSpPr/>
      </cdr:nvSpPr>
      <cdr:spPr>
        <a:xfrm xmlns:a="http://schemas.openxmlformats.org/drawingml/2006/main">
          <a:off x="2667000" y="1752600"/>
          <a:ext cx="2209833" cy="1143009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5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87 758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0.4581</cdr:x>
      <cdr:y>0.16675</cdr:y>
    </cdr:from>
    <cdr:to>
      <cdr:x>0.66793</cdr:x>
      <cdr:y>0.27954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441706">
          <a:off x="3560524" y="914836"/>
          <a:ext cx="1630929" cy="61882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00" y="0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4838"/>
            <a:ext cx="5451791" cy="44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496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00" y="9446496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CF2C45-9DC2-427B-8263-2E7A728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7547D-49FD-453E-9CF6-630967AC344E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D61E-482D-4D8B-AEC8-524AF803522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FA3FA-BC40-490D-A8FB-EECF2BD2C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7E58D-FE90-4810-AFBD-39CFBADB1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5961D-3C9E-42FD-B070-58D598924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3B5D-41A7-4C61-937D-30CDBD2C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DCC1-5420-4A93-A6DF-FE64FB3A9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652B-4A54-4D0D-B2C5-AA5554818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6DA8B-C598-409C-9EC9-8FEDB1DD6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7C62F-4649-45D8-BD5A-5EDFBC9E4C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C5F48-BCD6-413B-A899-06D51A431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9CF9-EE60-4544-B962-662AACBD7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14E2F-6700-4FFA-A1F6-20D6011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31410-2C29-408C-A7A4-A575A8BB9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AB590-0D65-4F1A-A09A-2026C10D89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6FF6957-10C6-4C3A-A786-5F221E0FB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76250"/>
          </a:xfrm>
          <a:noFill/>
        </p:spPr>
        <p:txBody>
          <a:bodyPr>
            <a:normAutofit/>
          </a:bodyPr>
          <a:lstStyle/>
          <a:p>
            <a:fld id="{EEE4B89B-B856-40C4-9077-82A13AD55D2F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807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>
                <a:solidFill>
                  <a:srgbClr val="000000"/>
                </a:solidFill>
              </a:rPr>
              <a:t>12 апреля 2011 г.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066800" y="609600"/>
            <a:ext cx="7924800" cy="60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Ординского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800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начальник управления финансов администрации Ординского муниципального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И.Г. Жёлтышева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 dirty="0">
              <a:solidFill>
                <a:srgbClr val="333399">
                  <a:lumMod val="75000"/>
                </a:srgb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77200" cy="533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поступления собственных доходов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Group 140"/>
          <p:cNvGraphicFramePr>
            <a:graphicFrameLocks noGrp="1"/>
          </p:cNvGraphicFramePr>
          <p:nvPr>
            <p:ph type="tbl" idx="1"/>
          </p:nvPr>
        </p:nvGraphicFramePr>
        <p:xfrm>
          <a:off x="1142998" y="1047924"/>
          <a:ext cx="7848602" cy="5273865"/>
        </p:xfrm>
        <a:graphic>
          <a:graphicData uri="http://schemas.openxmlformats.org/drawingml/2006/table">
            <a:tbl>
              <a:tblPr/>
              <a:tblGrid>
                <a:gridCol w="3134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НДФЛ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44 145,2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+1 145,2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12 517,9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12 601,7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+83,8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1 075,5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1 163,5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25 729,0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+629,0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1 647,8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1 729,1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+81,3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64 086,9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64  487,6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+400,7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3 841,9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3 861,9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3 740,6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+259,4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3 663,1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3 740,8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+77,7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160 167,5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162 952,5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+2 785,0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3800" y="685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за 2022 год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0600" y="7620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63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C9D21C01-0FEC-401E-AF23-771E2E3BC71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Овал 4"/>
          <p:cNvSpPr/>
          <p:nvPr/>
        </p:nvSpPr>
        <p:spPr>
          <a:xfrm>
            <a:off x="3810000" y="2057400"/>
            <a:ext cx="2286000" cy="1295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702 822,0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26670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4038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25146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2057400"/>
            <a:ext cx="80080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19050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19200" y="5989638"/>
            <a:ext cx="7498080" cy="8683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 cmpd="dbl"/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на социальную сферу составляют 58% от объёма всех расходов.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23963" y="228600"/>
            <a:ext cx="7462837" cy="5334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2188" name="Group 140"/>
          <p:cNvGraphicFramePr>
            <a:graphicFrameLocks noGrp="1"/>
          </p:cNvGraphicFramePr>
          <p:nvPr>
            <p:ph idx="1"/>
          </p:nvPr>
        </p:nvGraphicFramePr>
        <p:xfrm>
          <a:off x="990598" y="990602"/>
          <a:ext cx="8001002" cy="5730231"/>
        </p:xfrm>
        <a:graphic>
          <a:graphicData uri="http://schemas.openxmlformats.org/drawingml/2006/table">
            <a:tbl>
              <a:tblPr/>
              <a:tblGrid>
                <a:gridCol w="3195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5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Невыполнение  плана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78 219,7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78 155,0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503,2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503,2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0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13 605,7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13 605,7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98 578,5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98 552,4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4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105 652,6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105 292,2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360,4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312 081,4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308 779,3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3 302,1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46 290,2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46 289,7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39 535,6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26 606,8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12 928,8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67,3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23 768,1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23 761,0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1 279,7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276,7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719 514,7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702 822,0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16 692,7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82000" y="685800"/>
            <a:ext cx="854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76400" y="1447800"/>
          <a:ext cx="70421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3" descr="C:\Users\preds_kizo\Downloads\2022-02-18_11-08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1864465" cy="166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6858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Инвестиционные проекты 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1066800" y="11430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96201" y="60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42 898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895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7 869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752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-82%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0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533400" y="1371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11" name="Рисунок Smart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5577445"/>
              </p:ext>
            </p:extLst>
          </p:nvPr>
        </p:nvGraphicFramePr>
        <p:xfrm>
          <a:off x="533400" y="3581400"/>
          <a:ext cx="8229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Рисунок SmartArt 5"/>
          <p:cNvGraphicFramePr>
            <a:graphicFrameLocks/>
          </p:cNvGraphicFramePr>
          <p:nvPr/>
        </p:nvGraphicFramePr>
        <p:xfrm>
          <a:off x="533400" y="5638800"/>
          <a:ext cx="82296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Субсидии юридическим лицам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8200" y="1219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48600" cy="914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5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на содержание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05800" y="6305550"/>
            <a:ext cx="533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E1B9F9-6761-4D32-BA8C-331C2CB47B80}" type="slidenum">
              <a:rPr lang="ru-RU" smtClean="0"/>
              <a:pPr/>
              <a:t>17</a:t>
            </a:fld>
            <a:endParaRPr lang="ru-RU" dirty="0" smtClean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74993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43000" y="5943600"/>
            <a:ext cx="78486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Норматив, установленный  Постановлением Правительства Пермского края от 10.10.2019 № 735-п составляет 19,03% от собственных доходов бюджета в сумме 62 554,5 тыс. руб.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6397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1295400" y="1295400"/>
          <a:ext cx="746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43801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49210" name="Group 58"/>
          <p:cNvGraphicFramePr>
            <a:graphicFrameLocks noGrp="1"/>
          </p:cNvGraphicFramePr>
          <p:nvPr>
            <p:ph type="tbl" idx="1"/>
          </p:nvPr>
        </p:nvGraphicFramePr>
        <p:xfrm>
          <a:off x="1066800" y="762000"/>
          <a:ext cx="7924801" cy="5791200"/>
        </p:xfrm>
        <a:graphic>
          <a:graphicData uri="http://schemas.openxmlformats.org/drawingml/2006/table">
            <a:tbl>
              <a:tblPr/>
              <a:tblGrid>
                <a:gridCol w="4399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2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инфраструктуры и сферы ЖКХ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85 458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85 213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87 758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87 758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23 122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10 758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Экономическое развитие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3 813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81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311 476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307 609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4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культуры, спорта и молодежной политики</a:t>
                      </a:r>
                      <a:endParaRPr lang="ru-RU" sz="1500" b="1" i="0" u="none" strike="noStrike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78 097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78 089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земельными ресурсами и имуществом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9 109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общественной безопасности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16 823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16 743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Возрождение и развитие народных промыслов и ремёсел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единства и гармонизация межнациональных отношений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1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617 248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600 642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81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7F81F968-57C2-4967-9F52-2AA11FEDD913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8266837" y="457200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848600" cy="5333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представлен во исполнение: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762000"/>
            <a:ext cx="7848600" cy="5943600"/>
          </a:xfrm>
          <a:prstGeom prst="verticalScroll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Статей 264.5, 264.6 Бюджетного Кодекса РФ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Статьи 48 Устава Ординского муниципального округа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 45 Положения о бюджетном процессе  в Ординском муниципальном округе, утвержденного решением Думы Ординского муниципального округа от 14.10.2019 № 24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C75F1097-1503-4643-ABE9-FDBF3D165998}" type="slidenum">
              <a:rPr lang="ru-RU" smtClean="0">
                <a:latin typeface="+mn-lt"/>
              </a:rPr>
              <a:pPr algn="l">
                <a:defRPr/>
              </a:pPr>
              <a:t>2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99060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программ развития преобразованных муниципальных образований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4325373"/>
              </p:ext>
            </p:extLst>
          </p:nvPr>
        </p:nvGraphicFramePr>
        <p:xfrm>
          <a:off x="2209800" y="914400"/>
          <a:ext cx="6781800" cy="57117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824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краевой бюджет и бюджет округа – 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162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 50% на 50%)</a:t>
                      </a:r>
                      <a:r>
                        <a:rPr kumimoji="0" lang="ru-RU" sz="2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еализовано 13 объектов: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системы водоснабжения в с. Орда – 2 408,2 тыс.руб., в с. Шляпники  - 580,3 тыс.руб., в с.Ашап, д.Черемиска,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д.Мезенцы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1 500,0 тыс.руб.;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тротуара с.Медянка – 976,5 тыс.руб.,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с.Орда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1 700,4 тыс.руб.,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с.Ашап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1 002,4 тыс.руб.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тротуара с твердым покрытием по адресу: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Орда, ул. Трактовая, д.22а – 515,5 тыс.руб.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общественной территории по адресу с. Орда в 4 метрах восточнее от дома 1а по ул. 1 Мая – 370,3 тыс.руб.;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"Аллеи мужества" в с.Орда – 2 750,3 тыс.руб.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коммунальной техники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ЖКХ,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ТеррУправление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– 11 625,7 тыс.руб.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водопровода, водонапорной башни с.Сосновка – 406,3 тыс.руб.;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сетей наружного освещения в с. Малый Ашап, д.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Михино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Межовка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Грибаны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326,3 тыс.руб.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098" name="Picture 2" descr="\\192.168.0.1\uf\2022\ИСПОЛНЕНИЕ бюджета\2022 год\ПУБличные Слайды\L1r3SP2b0I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1625600" cy="1219200"/>
          </a:xfrm>
          <a:prstGeom prst="rect">
            <a:avLst/>
          </a:prstGeom>
          <a:noFill/>
        </p:spPr>
      </p:pic>
      <p:pic>
        <p:nvPicPr>
          <p:cNvPr id="4099" name="Picture 3" descr="\\192.168.0.1\uf\2022\ИСПОЛНЕНИЕ бюджета\2022 год\ПУБличные Слайды\7-gKZijqT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600200" cy="1066800"/>
          </a:xfrm>
          <a:prstGeom prst="rect">
            <a:avLst/>
          </a:prstGeom>
          <a:noFill/>
        </p:spPr>
      </p:pic>
      <p:pic>
        <p:nvPicPr>
          <p:cNvPr id="1026" name="Picture 2" descr="\\192.168.0.1\uf\2022\ИСПОЛНЕНИЕ бюджета\2022 год\ПУБличные Слайды\1660294648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1625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791200" cy="1447800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муниципальных программ, инвестиционных проектов и приоритетных региональных проектов в сумме 7863,7тыс. руб. (софинансирование 75% на 25%)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7800" y="1905000"/>
            <a:ext cx="5638800" cy="20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3 532,3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 здания МБУ ФОК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«Золотая</a:t>
            </a:r>
          </a:p>
          <a:p>
            <a:pPr lvl="0" algn="just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Орда»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15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602,8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водонапорной  башни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водоснабжения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с.Карьево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hangingPunct="0">
              <a:lnSpc>
                <a:spcPts val="15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2 442,0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здания 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Ашапская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ts val="15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165,6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 здания МКОУ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Ашапская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ОШИ»;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121,1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 - ремонт здания МБУ НКЦ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hangingPunct="0">
              <a:lnSpc>
                <a:spcPts val="15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культуры с. Малый Ашап)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5600" y="4114800"/>
            <a:ext cx="60198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fontAlgn="auto">
              <a:lnSpc>
                <a:spcPts val="1800"/>
              </a:lnSpc>
              <a:spcAft>
                <a:spcPts val="0"/>
              </a:spcAft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 по МП «Комплексное развитие сельских территорий» </a:t>
            </a:r>
          </a:p>
          <a:p>
            <a:pPr lvl="0" algn="ctr" fontAlgn="auto">
              <a:lnSpc>
                <a:spcPts val="1800"/>
              </a:lnSpc>
              <a:spcAft>
                <a:spcPts val="0"/>
              </a:spcAft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 70% на 30%)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1600" y="570109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956,7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уличного освещения в с. Ашап, с. Малый Ашап, с. Красный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Шляпники, с. Медянка и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_Butorina\Desktop\10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1752600" cy="1055783"/>
          </a:xfrm>
          <a:prstGeom prst="rect">
            <a:avLst/>
          </a:prstGeom>
          <a:noFill/>
        </p:spPr>
      </p:pic>
      <p:pic>
        <p:nvPicPr>
          <p:cNvPr id="1027" name="Picture 3" descr="\\192.168.0.1\uf\2022\ИСПОЛНЕНИЕ бюджета\2022 год\ПУБличные Слайды\ExyCgfOTV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1143000" cy="1463631"/>
          </a:xfrm>
          <a:prstGeom prst="rect">
            <a:avLst/>
          </a:prstGeom>
          <a:noFill/>
        </p:spPr>
      </p:pic>
      <p:pic>
        <p:nvPicPr>
          <p:cNvPr id="1028" name="Picture 4" descr="\\192.168.0.1\uf\2022\ИСПОЛНЕНИЕ бюджета\2022 год\ПУБличные Слайды\SWeFfYoYF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20762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  инициативного бюджетирования: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646460824"/>
              </p:ext>
            </p:extLst>
          </p:nvPr>
        </p:nvGraphicFramePr>
        <p:xfrm>
          <a:off x="1066800" y="1066800"/>
          <a:ext cx="6096000" cy="5635072"/>
        </p:xfrm>
        <a:graphic>
          <a:graphicData uri="http://schemas.openxmlformats.org/drawingml/2006/table">
            <a:tbl>
              <a:tblPr/>
              <a:tblGrid>
                <a:gridCol w="5172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482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Итого тыс.руб.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74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 ВСЕГО</a:t>
                      </a: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5 530,6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«Островок детской радости» (устройство детской площадки в д.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Грызаны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242,0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46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«Память и слава в сердцах поколений» (ремонт и благоустройство территории Мемориального памятника с именами односельчан, погибших в годы ВОВ 1941-1945 гг. в с. 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Карьево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1 600,0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8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«Победа в сердце каждого живет» (устройство памятника труженикам тыла и детям войны и благоустройство территории памятников в с. Малый Ашап)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975,0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69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«Пока мы живы - помним» (устройство ограждения кладбища в с. Ашап)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853,9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97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«Слава героям» (ремонт памятника участникам ВОВ и благоустройство территории вокруг него в д. Михайловка)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267,8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97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«Спорт, игра – веселится детвора» (установка игрового, спортивного уличного оборудования на детской площадке в д. Березовая Гора)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255,0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97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«Счастливое детство» (установка игрового уличного оборудования на детской площадке в с. Медянка)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детской площадки в д.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Климиха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детской площадки в. Андреевка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074" name="Picture 2" descr="\\192.168.0.1\uf\2022\ИСПОЛНЕНИЕ бюджета\2022 год\ПУБличные Слайды\berNCSPaO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828800"/>
            <a:ext cx="1219200" cy="1625600"/>
          </a:xfrm>
          <a:prstGeom prst="rect">
            <a:avLst/>
          </a:prstGeom>
          <a:noFill/>
        </p:spPr>
      </p:pic>
      <p:pic>
        <p:nvPicPr>
          <p:cNvPr id="3075" name="Picture 3" descr="\\192.168.0.1\uf\2022\ИСПОЛНЕНИЕ бюджета\2022 год\ПУБличные Слайды\tix-TiMW-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20762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  за счет средств самообложения: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646460824"/>
              </p:ext>
            </p:extLst>
          </p:nvPr>
        </p:nvGraphicFramePr>
        <p:xfrm>
          <a:off x="2667000" y="1277282"/>
          <a:ext cx="6096000" cy="4463703"/>
        </p:xfrm>
        <a:graphic>
          <a:graphicData uri="http://schemas.openxmlformats.org/drawingml/2006/table">
            <a:tbl>
              <a:tblPr/>
              <a:tblGrid>
                <a:gridCol w="5172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Итого тыс.руб.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 ВСЕГО</a:t>
                      </a: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3 165,5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сквера для массового отдыха населения в с.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Карьево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659,4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территории, устройство ограждения детской площадки в с. Красный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Ясыл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ул. Советская д. 14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526,5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ограждения кладбища в д.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Щелканка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513,0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Ремонт, устройство ограждения мест традиционного захоронения, ограждение кладбища с.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Опачевка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406,5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ограждения кладбища в с. Шляпники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384,0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ограждения мест традиционного захоронения, кладбища в с. Малый Ашап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676,1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050" name="Picture 2" descr="\\192.168.0.1\uf\2022\ИСПОЛНЕНИЕ бюджета\2022 год\ПУБличные Слайды\zRGteAtC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1828800" cy="1371600"/>
          </a:xfrm>
          <a:prstGeom prst="rect">
            <a:avLst/>
          </a:prstGeom>
          <a:noFill/>
        </p:spPr>
      </p:pic>
      <p:pic>
        <p:nvPicPr>
          <p:cNvPr id="2051" name="Picture 3" descr="\\192.168.0.1\uf\2022\ИСПОЛНЕНИЕ бюджета\2022 год\ПУБличные Слайды\V4vq8Bet2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0"/>
            <a:ext cx="1828800" cy="1371600"/>
          </a:xfrm>
          <a:prstGeom prst="rect">
            <a:avLst/>
          </a:prstGeom>
          <a:noFill/>
        </p:spPr>
      </p:pic>
      <p:pic>
        <p:nvPicPr>
          <p:cNvPr id="2052" name="Picture 4" descr="\\192.168.0.1\uf\2022\ИСПОЛНЕНИЕ бюджета\2022 год\ПУБличные Слайды\HD4KXyPfS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Изменения  бюджета Ординского муниципального округа на 2022 год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77914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доходов бюджета округа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80962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962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расходов бюджета округа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80962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962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изменений расходной части бюджета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724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69%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4,6%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13,3%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11,6%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0,8%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0,7%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838200"/>
            <a:ext cx="4514088" cy="1173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32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200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47800" y="2667000"/>
          <a:ext cx="7543802" cy="3352798"/>
        </p:xfrm>
        <a:graphic>
          <a:graphicData uri="http://schemas.openxmlformats.org/drawingml/2006/table">
            <a:tbl>
              <a:tblPr/>
              <a:tblGrid>
                <a:gridCol w="2354434"/>
                <a:gridCol w="1729789"/>
                <a:gridCol w="1647418"/>
                <a:gridCol w="1812161"/>
              </a:tblGrid>
              <a:tr h="110069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исполнения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8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699 976,9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677 713,0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96,8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719 514,7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702 822,0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 (+)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 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-19 537,8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-25 109,0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\192.168.0.1\uf\2022\ИСПОЛНЕНИЕ бюджета\2022 год\ПУБличные Слайды\JcfbNpvUf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3505200" cy="14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91400" cy="45720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поступления доходов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1066800" y="533400"/>
          <a:ext cx="777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295400" y="3200400"/>
            <a:ext cx="784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Кассовое исполнение расходов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143000" y="3429000"/>
          <a:ext cx="7772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4267200" y="41148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100,0%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981200" y="3657600"/>
            <a:ext cx="685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97,7%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019800" y="4114800"/>
            <a:ext cx="685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95,6%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/>
          </p:nvPr>
        </p:nvGraphicFramePr>
        <p:xfrm>
          <a:off x="1676400" y="1905000"/>
          <a:ext cx="73152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DCC1-5420-4A93-A6DF-FE64FB3A91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0" y="381000"/>
            <a:ext cx="5943601" cy="1066800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доходов за 2022 год</a:t>
            </a:r>
          </a:p>
        </p:txBody>
      </p:sp>
      <p:pic>
        <p:nvPicPr>
          <p:cNvPr id="2050" name="Picture 2" descr="\\192.168.0.1\uf\2022\ИСПОЛНЕНИЕ бюджета\2022 год\ПУБличные Слайды\budg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52400"/>
            <a:ext cx="2515628" cy="167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14929</TotalTime>
  <Words>1651</Words>
  <Application>Microsoft Office PowerPoint</Application>
  <PresentationFormat>Экран (4:3)</PresentationFormat>
  <Paragraphs>463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  Отчет представлен во исполнение:   </vt:lpstr>
      <vt:lpstr>Изменения  бюджета Ординского муниципального округа на 2022 год</vt:lpstr>
      <vt:lpstr>Изменение доходов бюджета округа</vt:lpstr>
      <vt:lpstr>Изменение расходов бюджета округа</vt:lpstr>
      <vt:lpstr>Причины изменений расходной части бюджета</vt:lpstr>
      <vt:lpstr>Основные параметры бюджета</vt:lpstr>
      <vt:lpstr>Анализ поступления доходов</vt:lpstr>
      <vt:lpstr>Слайд 9</vt:lpstr>
      <vt:lpstr>Анализ поступления собственных доходов</vt:lpstr>
      <vt:lpstr>Структура расходов бюджета за 2022 год</vt:lpstr>
      <vt:lpstr>Расходы бюджета</vt:lpstr>
      <vt:lpstr>Дорожный фонд</vt:lpstr>
      <vt:lpstr> Инвестиционные проекты  </vt:lpstr>
      <vt:lpstr>Социальное обеспечение населения</vt:lpstr>
      <vt:lpstr>Субсидии юридическим лицам                                                                                                                                                                                 тыс. руб.</vt:lpstr>
      <vt:lpstr>Расходы на содержание  органов местного самоуправления</vt:lpstr>
      <vt:lpstr>Программный бюджет</vt:lpstr>
      <vt:lpstr>Муниципальные программы</vt:lpstr>
      <vt:lpstr>Реализация программ развития преобразованных муниципальных образований</vt:lpstr>
      <vt:lpstr>Реализация муниципальных программ, инвестиционных проектов и приоритетных региональных проектов в сумме 7863,7тыс. руб. (софинансирование 75% на 25%)</vt:lpstr>
      <vt:lpstr>Проекты  инициативного бюджетирования:</vt:lpstr>
      <vt:lpstr>Проекты  за счет средств самообложения: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Анна Вениаминовна Буторина</cp:lastModifiedBy>
  <cp:revision>1328</cp:revision>
  <cp:lastPrinted>1601-01-01T00:00:00Z</cp:lastPrinted>
  <dcterms:created xsi:type="dcterms:W3CDTF">1601-01-01T00:00:00Z</dcterms:created>
  <dcterms:modified xsi:type="dcterms:W3CDTF">2023-04-12T11:32:06Z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