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70" r:id="rId5"/>
    <p:sldId id="273" r:id="rId6"/>
    <p:sldId id="274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071546"/>
            <a:ext cx="5929354" cy="32861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МУНИЦИПАЛЬНАЯ ПРОГРАММА ОРДИНСКОГО МУНИЦИПАЛЬНОГО округа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«РАЗВИТИЕ социальной сферы»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86322"/>
            <a:ext cx="4429156" cy="8572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ВКЛЮЧАЕТ 3 ПОДПРОГРАММЫ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157428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Основные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ЦЕЛи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программы: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7429552" cy="37147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укрепление системы государственной поддержки в решении жилищной проблемы различных категорий граждан;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обеспечение работников учреждений бюджетной сферы </a:t>
            </a:r>
            <a:r>
              <a:rPr lang="ru-RU" sz="2800" dirty="0" err="1" smtClean="0">
                <a:latin typeface="Times New Roman"/>
                <a:ea typeface="Times New Roman"/>
              </a:rPr>
              <a:t>санаторно</a:t>
            </a:r>
            <a:r>
              <a:rPr lang="ru-RU" sz="2800" dirty="0" smtClean="0">
                <a:latin typeface="Times New Roman"/>
                <a:ea typeface="Times New Roman"/>
              </a:rPr>
              <a:t> - курортным лечением и оздоровлением</a:t>
            </a:r>
            <a:endParaRPr lang="ru-RU" sz="2800" b="1" dirty="0"/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142852"/>
            <a:ext cx="642942" cy="1021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Финансирование программы в разрезе подпрограмм за счет средств местного бюджета  (</a:t>
            </a:r>
            <a:r>
              <a:rPr lang="ru-RU" sz="1800" b="0" dirty="0" smtClean="0">
                <a:solidFill>
                  <a:schemeClr val="accent1">
                    <a:lumMod val="75000"/>
                  </a:schemeClr>
                </a:solidFill>
              </a:rPr>
              <a:t>в тыс. руб.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2844" y="2214554"/>
          <a:ext cx="7715304" cy="378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285884"/>
                <a:gridCol w="1285884"/>
                <a:gridCol w="1285884"/>
              </a:tblGrid>
              <a:tr h="5704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год</a:t>
                      </a:r>
                      <a:endParaRPr lang="ru-RU" sz="1600" dirty="0"/>
                    </a:p>
                  </a:txBody>
                  <a:tcPr/>
                </a:tc>
              </a:tr>
              <a:tr h="727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Обеспечение жильем молодых семей в </a:t>
                      </a:r>
                      <a:r>
                        <a:rPr lang="ru-RU" dirty="0" err="1" smtClean="0"/>
                        <a:t>Ординском</a:t>
                      </a:r>
                      <a:r>
                        <a:rPr lang="ru-RU" dirty="0" smtClean="0"/>
                        <a:t> муниципальном округе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1850,0</a:t>
                      </a:r>
                      <a:endParaRPr lang="ru-RU" sz="1600" dirty="0"/>
                    </a:p>
                  </a:txBody>
                  <a:tcPr/>
                </a:tc>
              </a:tr>
              <a:tr h="381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 Социальная поддержка отдельных категорий граждан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60,0</a:t>
                      </a:r>
                      <a:endParaRPr lang="ru-RU" sz="1600" dirty="0"/>
                    </a:p>
                  </a:txBody>
                  <a:tcPr/>
                </a:tc>
              </a:tr>
              <a:tr h="658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Обеспечение жильем детей-сирот и детей, оставшихся без попечения родителей, лицам из их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467632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Итого по программе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1910,0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1910,0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1910,0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Субсидии за счет краевого и федерального бюджетов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(в тыс. руб.)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7143800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1214446"/>
                <a:gridCol w="1214446"/>
                <a:gridCol w="1214446"/>
              </a:tblGrid>
              <a:tr h="588621">
                <a:tc>
                  <a:txBody>
                    <a:bodyPr/>
                    <a:lstStyle/>
                    <a:p>
                      <a:r>
                        <a:rPr lang="ru-RU" dirty="0" smtClean="0"/>
                        <a:t>В разрезе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62582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Обеспечение жильем молодых семей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70012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Обеспечение жильем ветеранов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778,2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778,2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</a:t>
                      </a: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Обеспечение жильем инвалидов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778,2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778,2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Обеспечение жильем реабилитированных</a:t>
                      </a:r>
                      <a:r>
                        <a:rPr lang="ru-RU" sz="1800" baseline="0" dirty="0" smtClean="0"/>
                        <a:t> граждан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1675,7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1024,0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Санаторго-курортное</a:t>
                      </a:r>
                      <a:r>
                        <a:rPr lang="ru-RU" sz="1800" dirty="0" smtClean="0"/>
                        <a:t> лечение и оздоровление работников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114,9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114,9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114,9</a:t>
                      </a:r>
                      <a:endParaRPr lang="ru-RU" sz="16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Обеспечение жильем детей-сирот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18027,0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16739,4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15451,7</a:t>
                      </a:r>
                      <a:endParaRPr lang="ru-RU" sz="16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Итого: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21356,0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19434,7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15566,6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71530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Ожидаемые результаты от реализации программы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57364"/>
            <a:ext cx="6786610" cy="40005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Возможность решения жилищной проблемы, в том числе с привлечением средств ипотечного жилищного кредита или займа, создание для молодежи стимула к повышению качества трудовой деятельности и уровня квалификации в целях роста заработной платы;</a:t>
            </a:r>
          </a:p>
          <a:p>
            <a:r>
              <a:rPr lang="ru-RU" sz="2000" dirty="0" smtClean="0"/>
              <a:t>Качественное оказание услуг жителям </a:t>
            </a:r>
            <a:r>
              <a:rPr lang="ru-RU" sz="2000" dirty="0" err="1" smtClean="0"/>
              <a:t>Ординского</a:t>
            </a:r>
            <a:r>
              <a:rPr lang="ru-RU" sz="2000" dirty="0" smtClean="0"/>
              <a:t> округа;</a:t>
            </a:r>
          </a:p>
          <a:p>
            <a:r>
              <a:rPr lang="ru-RU" sz="2000" dirty="0" smtClean="0"/>
              <a:t>Укрепление системы государственной поддержки различных категорий граждан в решении жилищной проблемы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85728"/>
            <a:ext cx="7715304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Ожидаемые результаты от реализации программы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Целевые показатели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14488"/>
          <a:ext cx="7500990" cy="392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  <a:gridCol w="928694"/>
                <a:gridCol w="857256"/>
                <a:gridCol w="928694"/>
              </a:tblGrid>
              <a:tr h="3800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54746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молодых семей, улучшивших жилищные условия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(кол-во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семей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46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ветеранов, получивших социальную поддержку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46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инвалидов, получивших социальную поддержку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98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детей-сирот, улучшивших жилищные условия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585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оздоровленных работников бюджетной сферы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23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Спасибо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7239000" cy="274098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</a:t>
            </a:r>
            <a:endParaRPr lang="ru-RU" dirty="0"/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622</TotalTime>
  <Words>291</Words>
  <PresentationFormat>Экран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 МУНИЦИПАЛЬНАЯ ПРОГРАММА ОРДИНСКОГО МУНИЦИПАЛЬНОГО округа «РАЗВИТИЕ социальной сферы»  </vt:lpstr>
      <vt:lpstr>Основные ЦЕЛи программы:</vt:lpstr>
      <vt:lpstr>    Финансирование программы в разрезе подпрограмм за счет средств местного бюджета  (в тыс. руб.)</vt:lpstr>
      <vt:lpstr>Субсидии за счет краевого и федерального бюджетов (в тыс. руб.)</vt:lpstr>
      <vt:lpstr>Ожидаемые результаты от реализации программы</vt:lpstr>
      <vt:lpstr>Целевые показатели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 «РАЗВИТИЕ СОЦИАЛЬНОЙ СФЕРЫ»  НА 2018 ГОД И ПЛАНОВЫЙ ПЕРИОД 2019-2020 ГОДОВ</dc:title>
  <dc:creator>user</dc:creator>
  <cp:lastModifiedBy>user</cp:lastModifiedBy>
  <cp:revision>68</cp:revision>
  <dcterms:created xsi:type="dcterms:W3CDTF">2017-11-09T21:01:12Z</dcterms:created>
  <dcterms:modified xsi:type="dcterms:W3CDTF">2019-11-10T04:36:57Z</dcterms:modified>
</cp:coreProperties>
</file>