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020538-D59B-49D1-9D62-69C376E9F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59E16-737B-4D88-861D-1A27E4F47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8A214-1470-4529-BBDF-F584B3AD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F289B9-3886-4934-9883-0556B65BA3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9196E-FD93-4CBA-AEE0-782F91E988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BE75-D336-458C-96FC-F597ABE691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6C430-09F7-48AE-9911-BE059CA8D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57736-D4E4-4078-91CC-D6B96810B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1D888-C797-4043-B451-5E11655A5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B29A7-E354-456B-B7F1-4C831D107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0C10C-9468-4FAB-9E00-4629004FA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CD1AE0-09FF-4545-AAF5-305B439711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E5E0BC-0E07-4DD3-BE3C-97D10C27A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95400"/>
            <a:ext cx="7239000" cy="14446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ИСПОЛНЕНИЕ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 МУНИЦИПАЛЬНОЙ ПРОГРАММЕ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8305800" cy="17526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charset="0"/>
              </a:rPr>
              <a:t>«Развитие малого и среднего предпринимательства в Ординском муниципальном </a:t>
            </a:r>
            <a:r>
              <a:rPr lang="ru-RU" sz="2800" b="1" dirty="0" smtClean="0">
                <a:solidFill>
                  <a:schemeClr val="tx1"/>
                </a:solidFill>
                <a:latin typeface="Arial" charset="0"/>
              </a:rPr>
              <a:t>районе»</a:t>
            </a:r>
            <a:endParaRPr lang="ru-RU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33600" y="411480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за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2017 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86000"/>
            <a:ext cx="7616825" cy="4343400"/>
          </a:xfrm>
        </p:spPr>
        <p:txBody>
          <a:bodyPr>
            <a:normAutofit/>
          </a:bodyPr>
          <a:lstStyle/>
          <a:p>
            <a:pPr marL="361950" indent="-36195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Задачи: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1.Совершенствование нормативно-правовых, организационных условий для развития малого и среднего бизнеса.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2. Развитие имеющейся инфраструктуры поддержки малого и среднего предпринимательства на территории района.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3. Расширение информационно-консультационного поля в сфере предпринимательства.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4. Участие </a:t>
            </a:r>
            <a:r>
              <a:rPr lang="ru-RU" sz="1800" b="1" dirty="0" err="1">
                <a:latin typeface="Arial" pitchFamily="34" charset="0"/>
                <a:cs typeface="Arial" pitchFamily="34" charset="0"/>
              </a:rPr>
              <a:t>бизнес-сообщества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в формировании политики Ординского муниципального района по развитию малого и среднего предпринимательства.</a:t>
            </a: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5. Реализация механизмов по поддержке малого и среднего предпринимательства.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01000" cy="20574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Программы: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условий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развития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малого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среднего предпринимательства,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рост численности занятых в сфере малого и среднего предпринимательства, повышение доходов местного бюджета от деятельности 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субъектов малого и среднего предпринимательства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экономическом потенциале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Ординского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муниципального района 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3613" cy="758825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Целевые показатели Программы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12656" name="Group 368"/>
          <p:cNvGraphicFramePr>
            <a:graphicFrameLocks noGrp="1"/>
          </p:cNvGraphicFramePr>
          <p:nvPr>
            <p:ph type="tbl" idx="1"/>
          </p:nvPr>
        </p:nvGraphicFramePr>
        <p:xfrm>
          <a:off x="304800" y="1524000"/>
          <a:ext cx="8432166" cy="4371657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1219200"/>
                <a:gridCol w="914400"/>
                <a:gridCol w="1650366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Ед.изм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Количество з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арегистрированных субъектов малого и среднего предпринимательства, в том числе: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единиц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малые и средние предприятия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индивидуальные предприниматели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Количество СМСП – получателей субсидий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единиц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620000" cy="6096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Объемы и источники финансирования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3388" name="Group 76"/>
          <p:cNvGraphicFramePr>
            <a:graphicFrameLocks noGrp="1"/>
          </p:cNvGraphicFramePr>
          <p:nvPr>
            <p:ph type="tbl" idx="1"/>
          </p:nvPr>
        </p:nvGraphicFramePr>
        <p:xfrm>
          <a:off x="685800" y="1524001"/>
          <a:ext cx="8153400" cy="2562226"/>
        </p:xfrm>
        <a:graphic>
          <a:graphicData uri="http://schemas.openxmlformats.org/drawingml/2006/table">
            <a:tbl>
              <a:tblPr/>
              <a:tblGrid>
                <a:gridCol w="3197225"/>
                <a:gridCol w="1933575"/>
                <a:gridCol w="1574800"/>
                <a:gridCol w="1447800"/>
              </a:tblGrid>
              <a:tr h="79533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финансирования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Бюджет района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Итого общий объем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финансирования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1066800" y="60960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endParaRPr lang="ru-RU" sz="14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9" name="Rectangle 171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6400800" cy="4572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Мероприятия Программы</a:t>
            </a:r>
          </a:p>
        </p:txBody>
      </p:sp>
      <p:graphicFrame>
        <p:nvGraphicFramePr>
          <p:cNvPr id="17903" name="Group 495"/>
          <p:cNvGraphicFramePr>
            <a:graphicFrameLocks noGrp="1"/>
          </p:cNvGraphicFramePr>
          <p:nvPr>
            <p:ph type="tbl" idx="1"/>
          </p:nvPr>
        </p:nvGraphicFramePr>
        <p:xfrm>
          <a:off x="381000" y="685800"/>
          <a:ext cx="8534400" cy="4236720"/>
        </p:xfrm>
        <a:graphic>
          <a:graphicData uri="http://schemas.openxmlformats.org/drawingml/2006/table">
            <a:tbl>
              <a:tblPr/>
              <a:tblGrid>
                <a:gridCol w="346075"/>
                <a:gridCol w="3463925"/>
                <a:gridCol w="1295400"/>
                <a:gridCol w="990600"/>
                <a:gridCol w="990600"/>
                <a:gridCol w="1447800"/>
              </a:tblGrid>
              <a:tr h="2746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2017год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бюджетных средств на увеличение объема заемного капитала Ординского фонда развития предпринимательства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круглых столов с предпринимателями, дня Предпринимателя, конкурса "Предприниматель года"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102 000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1275</TotalTime>
  <Words>229</Words>
  <Application>Microsoft PowerPoint</Application>
  <PresentationFormat>Экран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ИСПОЛНЕНИЕ  ПО МУНИЦИПАЛЬНОЙ ПРОГРАММЕ </vt:lpstr>
      <vt:lpstr>Цель Программы:  Создание условий для развития малого и среднего предпринимательства, рост численности занятых в сфере малого и среднего предпринимательства, повышение доходов местного бюджета от деятельности  субъектов малого и среднего предпринимательства в экономическом потенциале  Ординского муниципального района </vt:lpstr>
      <vt:lpstr>Целевые показатели Программы </vt:lpstr>
      <vt:lpstr>Объемы и источники финансирования</vt:lpstr>
      <vt:lpstr>Мероприятия Программы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Т. И. Сычева</cp:lastModifiedBy>
  <cp:revision>68</cp:revision>
  <cp:lastPrinted>1601-01-01T00:00:00Z</cp:lastPrinted>
  <dcterms:created xsi:type="dcterms:W3CDTF">1601-01-01T00:00:00Z</dcterms:created>
  <dcterms:modified xsi:type="dcterms:W3CDTF">2018-03-23T05:51:55Z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